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6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B1DF-10BB-4873-882D-B09801CA2FA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C1B7-01E5-4630-832B-15D89EB1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78627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arahan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r>
              <a:rPr lang="en-US" dirty="0" smtClean="0"/>
              <a:t>,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, &amp; nada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area </a:t>
            </a:r>
            <a:r>
              <a:rPr lang="en-US" dirty="0" err="1" smtClean="0"/>
              <a:t>infosec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Memandu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, </a:t>
            </a:r>
            <a:r>
              <a:rPr lang="en-US" dirty="0" err="1" smtClean="0"/>
              <a:t>implementasi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program </a:t>
            </a:r>
            <a:r>
              <a:rPr lang="en-US" dirty="0" err="1" smtClean="0"/>
              <a:t>infosec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414337" y="770021"/>
            <a:ext cx="640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mtClean="0">
                <a:ea typeface="+mj-ea"/>
                <a:cs typeface="+mj-cs"/>
              </a:rPr>
              <a:t>Enterprise InfoSec Policy (EISP)</a:t>
            </a:r>
            <a:endParaRPr lang="en-US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300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menginstruksikan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aman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intro </a:t>
            </a:r>
            <a:r>
              <a:rPr lang="en-US" dirty="0" err="1" smtClean="0"/>
              <a:t>filosofi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&amp;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inefisiensi</a:t>
            </a:r>
            <a:r>
              <a:rPr lang="en-US" dirty="0" smtClean="0"/>
              <a:t> / </a:t>
            </a:r>
            <a:r>
              <a:rPr lang="en-US" dirty="0" err="1" smtClean="0"/>
              <a:t>ambiguitas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dikendalikan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Proses &amp; </a:t>
            </a:r>
            <a:r>
              <a:rPr lang="en-US" dirty="0" err="1" smtClean="0"/>
              <a:t>kewenangan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ilegal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1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Perlu</a:t>
            </a:r>
            <a:r>
              <a:rPr lang="en-US" dirty="0" smtClean="0"/>
              <a:t> update yang </a:t>
            </a:r>
            <a:r>
              <a:rPr lang="en-US" dirty="0" err="1" smtClean="0"/>
              <a:t>sering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9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e-mail</a:t>
            </a:r>
          </a:p>
          <a:p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Internet &amp; World Wide Web</a:t>
            </a:r>
          </a:p>
          <a:p>
            <a:endParaRPr lang="en-US" dirty="0" smtClean="0"/>
          </a:p>
          <a:p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minimum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membela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malware</a:t>
            </a:r>
          </a:p>
          <a:p>
            <a:endParaRPr lang="en-US" dirty="0" smtClean="0"/>
          </a:p>
          <a:p>
            <a:r>
              <a:rPr lang="en-US" dirty="0" err="1" smtClean="0"/>
              <a:t>Larangan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hacking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telekomunikasi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fotokopi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Lingkup</a:t>
            </a:r>
            <a:r>
              <a:rPr lang="en-US" dirty="0" smtClean="0"/>
              <a:t> &amp; </a:t>
            </a:r>
            <a:r>
              <a:rPr lang="en-US" dirty="0" err="1" smtClean="0"/>
              <a:t>Penerapan</a:t>
            </a:r>
            <a:endParaRPr lang="en-US" dirty="0" smtClean="0"/>
          </a:p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Ditujukan</a:t>
            </a:r>
            <a:endParaRPr lang="en-US" dirty="0" smtClean="0"/>
          </a:p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yang </a:t>
            </a:r>
            <a:r>
              <a:rPr lang="en-US" dirty="0" err="1" smtClean="0"/>
              <a:t>Diotorisasi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yang </a:t>
            </a:r>
            <a:r>
              <a:rPr lang="en-US" dirty="0" err="1" smtClean="0"/>
              <a:t>Adil</a:t>
            </a:r>
            <a:r>
              <a:rPr lang="en-US" dirty="0" smtClean="0"/>
              <a:t> &amp;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endParaRPr lang="en-US" dirty="0" smtClean="0"/>
          </a:p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5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yang </a:t>
            </a:r>
            <a:r>
              <a:rPr lang="en-US" dirty="0" err="1" smtClean="0"/>
              <a:t>Mengganggu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Pidana</a:t>
            </a:r>
            <a:endParaRPr lang="en-US" dirty="0" smtClean="0"/>
          </a:p>
          <a:p>
            <a:r>
              <a:rPr lang="en-US" dirty="0" err="1" smtClean="0"/>
              <a:t>Bahan</a:t>
            </a:r>
            <a:r>
              <a:rPr lang="en-US" dirty="0" smtClean="0"/>
              <a:t> yang </a:t>
            </a:r>
            <a:r>
              <a:rPr lang="en-US" dirty="0" err="1" smtClean="0"/>
              <a:t>Menyinggung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Melecehkan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, </a:t>
            </a:r>
            <a:r>
              <a:rPr lang="en-US" dirty="0" err="1" smtClean="0"/>
              <a:t>Berlisensi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Kekayaan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err="1" smtClean="0"/>
              <a:t>Pembatasan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endParaRPr lang="en-US" dirty="0" smtClean="0"/>
          </a:p>
          <a:p>
            <a:r>
              <a:rPr lang="en-US" dirty="0" err="1" smtClean="0"/>
              <a:t>Pemantauan</a:t>
            </a:r>
            <a:r>
              <a:rPr lang="en-US" dirty="0" smtClean="0"/>
              <a:t> Perusahaan</a:t>
            </a:r>
          </a:p>
          <a:p>
            <a:r>
              <a:rPr lang="en-US" dirty="0" err="1" smtClean="0"/>
              <a:t>Proteksi</a:t>
            </a:r>
            <a:r>
              <a:rPr lang="en-US" dirty="0" smtClean="0"/>
              <a:t> virus</a:t>
            </a:r>
          </a:p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r>
              <a:rPr lang="en-US" dirty="0" err="1" smtClean="0"/>
              <a:t>Enkripsi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endParaRPr lang="en-US" dirty="0" smtClean="0"/>
          </a:p>
          <a:p>
            <a:r>
              <a:rPr lang="en-US" dirty="0" err="1" smtClean="0"/>
              <a:t>Hukuman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&amp; </a:t>
            </a:r>
            <a:r>
              <a:rPr lang="en-US" dirty="0" err="1" smtClean="0"/>
              <a:t>Modifikasi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Terjadwal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Penafian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8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</a:t>
            </a:r>
            <a:r>
              <a:rPr lang="en-US" dirty="0" smtClean="0"/>
              <a:t> EISP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filosofi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&amp;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9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: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kebijakannya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: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endParaRPr lang="en-US" dirty="0" smtClean="0"/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: </a:t>
            </a:r>
            <a:r>
              <a:rPr lang="en-US" dirty="0" err="1" smtClean="0"/>
              <a:t>membenarkan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&amp; </a:t>
            </a:r>
            <a:r>
              <a:rPr lang="en-US" dirty="0" err="1" smtClean="0"/>
              <a:t>Peran</a:t>
            </a:r>
            <a:r>
              <a:rPr lang="en-US" dirty="0" smtClean="0"/>
              <a:t>: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&amp;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7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: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dilindungi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sepadan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kepekaan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kekritisannya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: </a:t>
            </a:r>
            <a:r>
              <a:rPr lang="en-US" dirty="0" err="1" smtClean="0"/>
              <a:t>Informasi</a:t>
            </a:r>
            <a:r>
              <a:rPr lang="en-US" dirty="0" smtClean="0"/>
              <a:t> Perusahaan X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tegas</a:t>
            </a:r>
            <a:r>
              <a:rPr lang="en-US" dirty="0" smtClean="0"/>
              <a:t> </a:t>
            </a:r>
            <a:r>
              <a:rPr lang="en-US" dirty="0" err="1" smtClean="0"/>
              <a:t>disahkan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 smtClean="0"/>
          </a:p>
          <a:p>
            <a:r>
              <a:rPr lang="en-US" dirty="0" err="1" smtClean="0"/>
              <a:t>Penanganan</a:t>
            </a:r>
            <a:r>
              <a:rPr lang="en-US" dirty="0" smtClean="0"/>
              <a:t>, </a:t>
            </a:r>
            <a:r>
              <a:rPr lang="en-US" dirty="0" err="1" smtClean="0"/>
              <a:t>Akses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: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 vital &amp;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, </a:t>
            </a:r>
            <a:r>
              <a:rPr lang="en-US" dirty="0" err="1" smtClean="0"/>
              <a:t>penggunaan</a:t>
            </a:r>
            <a:r>
              <a:rPr lang="en-US" dirty="0" smtClean="0"/>
              <a:t>, &amp;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Perusahaan X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&amp; </a:t>
            </a:r>
            <a:r>
              <a:rPr lang="en-US" dirty="0" err="1" smtClean="0"/>
              <a:t>standar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Penyangkalan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 &amp; Program: Perusahaan 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diakibatkan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kerahasiaan</a:t>
            </a:r>
            <a:r>
              <a:rPr lang="en-US" dirty="0" smtClean="0"/>
              <a:t>, </a:t>
            </a:r>
            <a:r>
              <a:rPr lang="en-US" dirty="0" err="1" smtClean="0"/>
              <a:t>integritas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&amp;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: Perusahaan X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melampaui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, &amp;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Perusahaan X yang </a:t>
            </a:r>
            <a:r>
              <a:rPr lang="en-US" dirty="0" err="1" smtClean="0"/>
              <a:t>diyakini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dilaporkan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9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: </a:t>
            </a:r>
            <a:r>
              <a:rPr lang="en-US" dirty="0" err="1" smtClean="0"/>
              <a:t>Manajemen</a:t>
            </a:r>
            <a:r>
              <a:rPr lang="en-US" dirty="0" smtClean="0"/>
              <a:t> Perusahaan X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penuntutan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Pencabutan</a:t>
            </a:r>
            <a:r>
              <a:rPr lang="en-US" dirty="0" smtClean="0"/>
              <a:t> </a:t>
            </a:r>
            <a:r>
              <a:rPr lang="en-US" dirty="0" err="1" smtClean="0"/>
              <a:t>Keistimewaan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: Perusahaan X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mencabut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Standar</a:t>
            </a:r>
            <a:r>
              <a:rPr lang="en-US" dirty="0" smtClean="0"/>
              <a:t> InfoSec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Perusahaan X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Pengecualian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: </a:t>
            </a:r>
            <a:r>
              <a:rPr lang="en-US" dirty="0" err="1" smtClean="0"/>
              <a:t>Pengecualian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di mana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yang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 err="1" smtClean="0"/>
              <a:t>ketidakmampuan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, di mana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disiapkan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di mana </a:t>
            </a: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InfoSec &amp; </a:t>
            </a:r>
            <a:r>
              <a:rPr lang="en-US" dirty="0" err="1" smtClean="0"/>
              <a:t>manajemen</a:t>
            </a:r>
            <a:r>
              <a:rPr lang="en-US" dirty="0" smtClean="0"/>
              <a:t> Audit Internal</a:t>
            </a:r>
          </a:p>
          <a:p>
            <a:endParaRPr lang="en-US" dirty="0" smtClean="0"/>
          </a:p>
          <a:p>
            <a:r>
              <a:rPr lang="en-US" dirty="0" err="1" smtClean="0"/>
              <a:t>Kebijakan</a:t>
            </a:r>
            <a:r>
              <a:rPr lang="en-US" dirty="0" smtClean="0"/>
              <a:t> Non-</a:t>
            </a:r>
            <a:r>
              <a:rPr lang="en-US" dirty="0" err="1" smtClean="0"/>
              <a:t>Penegakan</a:t>
            </a:r>
            <a:r>
              <a:rPr lang="en-US" dirty="0" smtClean="0"/>
              <a:t>: </a:t>
            </a:r>
            <a:r>
              <a:rPr lang="en-US" dirty="0" err="1" smtClean="0"/>
              <a:t>Penuntasan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persetujuannya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&amp;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Perusahaan X </a:t>
            </a:r>
            <a:r>
              <a:rPr lang="en-US" dirty="0" err="1" smtClean="0"/>
              <a:t>termasuk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, </a:t>
            </a:r>
            <a:r>
              <a:rPr lang="en-US" dirty="0" err="1" smtClean="0"/>
              <a:t>kebijakan</a:t>
            </a:r>
            <a:r>
              <a:rPr lang="en-US" dirty="0" smtClean="0"/>
              <a:t>, </a:t>
            </a:r>
            <a:r>
              <a:rPr lang="en-US" dirty="0" err="1" smtClean="0"/>
              <a:t>standar</a:t>
            </a:r>
            <a:r>
              <a:rPr lang="en-US" dirty="0" smtClean="0"/>
              <a:t>, &amp; </a:t>
            </a:r>
            <a:r>
              <a:rPr lang="en-US" dirty="0" err="1" smtClean="0"/>
              <a:t>prosedur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diklasifikasikan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"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Internal",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Enforceability: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diadopsi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EISP (10 </a:t>
            </a:r>
            <a:r>
              <a:rPr lang="en-US" dirty="0" err="1" smtClean="0"/>
              <a:t>menit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endParaRPr lang="en-US" dirty="0" smtClean="0"/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endParaRPr lang="en-US" dirty="0" smtClean="0"/>
          </a:p>
          <a:p>
            <a:r>
              <a:rPr lang="en-US" dirty="0" smtClean="0"/>
              <a:t>Area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r>
              <a:rPr lang="en-US" dirty="0" err="1" smtClean="0"/>
              <a:t>Penyaringan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Personalia</a:t>
            </a:r>
            <a:endParaRPr lang="en-US" dirty="0" smtClean="0"/>
          </a:p>
          <a:p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7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696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Calibri Light</vt:lpstr>
      <vt:lpstr>Office Theme</vt:lpstr>
      <vt:lpstr>PowerPoint Presentation</vt:lpstr>
      <vt:lpstr>Dokumen EISP harus disediakan</vt:lpstr>
      <vt:lpstr>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2017-06-11T15:02:24Z</dcterms:created>
  <dcterms:modified xsi:type="dcterms:W3CDTF">2017-06-12T00:23:21Z</dcterms:modified>
</cp:coreProperties>
</file>