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1CAD-8781-4BB5-AA4C-DC5298660BAB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E1D3-25C3-4D42-9356-A989AB8E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0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1CAD-8781-4BB5-AA4C-DC5298660BAB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E1D3-25C3-4D42-9356-A989AB8E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9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1CAD-8781-4BB5-AA4C-DC5298660BAB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E1D3-25C3-4D42-9356-A989AB8E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8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1CAD-8781-4BB5-AA4C-DC5298660BAB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E1D3-25C3-4D42-9356-A989AB8E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6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1CAD-8781-4BB5-AA4C-DC5298660BAB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E1D3-25C3-4D42-9356-A989AB8E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1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1CAD-8781-4BB5-AA4C-DC5298660BAB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E1D3-25C3-4D42-9356-A989AB8E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4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1CAD-8781-4BB5-AA4C-DC5298660BAB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E1D3-25C3-4D42-9356-A989AB8E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0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1CAD-8781-4BB5-AA4C-DC5298660BAB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E1D3-25C3-4D42-9356-A989AB8E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8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1CAD-8781-4BB5-AA4C-DC5298660BAB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E1D3-25C3-4D42-9356-A989AB8E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2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1CAD-8781-4BB5-AA4C-DC5298660BAB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E1D3-25C3-4D42-9356-A989AB8E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0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1CAD-8781-4BB5-AA4C-DC5298660BAB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E1D3-25C3-4D42-9356-A989AB8E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1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11CAD-8781-4BB5-AA4C-DC5298660BAB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5E1D3-25C3-4D42-9356-A989AB8E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Pedoman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53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InfoSec Policy Made Easy Approach (ISPME)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Mengumpulkan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endParaRPr lang="en-US" dirty="0" smtClean="0"/>
          </a:p>
          <a:p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endParaRPr lang="en-US" dirty="0" smtClean="0"/>
          </a:p>
          <a:p>
            <a:r>
              <a:rPr lang="en-US" dirty="0" err="1" smtClean="0"/>
              <a:t>Mempersiapkan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Cakupan</a:t>
            </a:r>
            <a:endParaRPr lang="en-US" dirty="0" smtClean="0"/>
          </a:p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Kritis</a:t>
            </a:r>
            <a:endParaRPr lang="en-US" dirty="0" smtClean="0"/>
          </a:p>
          <a:p>
            <a:r>
              <a:rPr lang="en-US" dirty="0" smtClean="0"/>
              <a:t>Proses </a:t>
            </a:r>
            <a:r>
              <a:rPr lang="en-US" dirty="0" err="1" smtClean="0"/>
              <a:t>Penataan</a:t>
            </a:r>
            <a:r>
              <a:rPr lang="en-US" dirty="0" smtClean="0"/>
              <a:t>, </a:t>
            </a:r>
            <a:r>
              <a:rPr lang="en-US" dirty="0" err="1" smtClean="0"/>
              <a:t>Persetujuan</a:t>
            </a:r>
            <a:r>
              <a:rPr lang="en-US" dirty="0" smtClean="0"/>
              <a:t>, &amp; </a:t>
            </a:r>
            <a:r>
              <a:rPr lang="en-US" dirty="0" err="1" smtClean="0"/>
              <a:t>Penegakan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8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+mj-ea"/>
                <a:cs typeface="+mj-cs"/>
              </a:rPr>
              <a:t>ISPME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risiko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audit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infosec</a:t>
            </a:r>
            <a:r>
              <a:rPr lang="en-US" dirty="0" smtClean="0"/>
              <a:t> </a:t>
            </a:r>
            <a:r>
              <a:rPr lang="en-US" dirty="0" err="1" smtClean="0"/>
              <a:t>unik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org </a:t>
            </a:r>
            <a:r>
              <a:rPr lang="en-US" dirty="0" err="1" smtClean="0"/>
              <a:t>Anda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Perjelaskan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"</a:t>
            </a:r>
            <a:r>
              <a:rPr lang="en-US" dirty="0" err="1" smtClean="0"/>
              <a:t>kebijakan</a:t>
            </a:r>
            <a:r>
              <a:rPr lang="en-US" dirty="0" smtClean="0"/>
              <a:t>"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menyiapkan</a:t>
            </a:r>
            <a:r>
              <a:rPr lang="en-US" dirty="0" smtClean="0"/>
              <a:t> "</a:t>
            </a:r>
            <a:r>
              <a:rPr lang="en-US" dirty="0" err="1" smtClean="0"/>
              <a:t>standar</a:t>
            </a:r>
            <a:r>
              <a:rPr lang="en-US" dirty="0" smtClean="0"/>
              <a:t>," "</a:t>
            </a:r>
            <a:r>
              <a:rPr lang="en-US" dirty="0" err="1" smtClean="0"/>
              <a:t>prosedur</a:t>
            </a:r>
            <a:r>
              <a:rPr lang="en-US" dirty="0" smtClean="0"/>
              <a:t>",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Pastikan</a:t>
            </a:r>
            <a:r>
              <a:rPr lang="en-US" dirty="0" smtClean="0"/>
              <a:t> </a:t>
            </a:r>
            <a:r>
              <a:rPr lang="en-US" dirty="0" err="1" smtClean="0"/>
              <a:t>peran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infosec</a:t>
            </a:r>
            <a:r>
              <a:rPr lang="en-US" dirty="0" smtClean="0"/>
              <a:t> </a:t>
            </a:r>
            <a:r>
              <a:rPr lang="en-US" dirty="0" err="1" smtClean="0"/>
              <a:t>diklarifikasi</a:t>
            </a:r>
            <a:r>
              <a:rPr lang="en-US" dirty="0" smtClean="0"/>
              <a:t>,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menerbitkan</a:t>
            </a:r>
            <a:r>
              <a:rPr lang="en-US" dirty="0" smtClean="0"/>
              <a:t> &amp; </a:t>
            </a:r>
            <a:r>
              <a:rPr lang="en-US" dirty="0" err="1" smtClean="0"/>
              <a:t>memelihara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2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Yakinkan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disarankan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menginokumentasikan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infosec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staf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puncak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menyetujui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infosec</a:t>
            </a:r>
            <a:r>
              <a:rPr lang="en-US" dirty="0" smtClean="0"/>
              <a:t> final &amp;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pengulas</a:t>
            </a:r>
            <a:r>
              <a:rPr lang="en-US" dirty="0" smtClean="0"/>
              <a:t> </a:t>
            </a:r>
            <a:r>
              <a:rPr lang="en-US" dirty="0" err="1" smtClean="0"/>
              <a:t>berpengaruh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Kumpulkan</a:t>
            </a:r>
            <a:r>
              <a:rPr lang="en-US" dirty="0" smtClean="0"/>
              <a:t> &amp; </a:t>
            </a:r>
            <a:r>
              <a:rPr lang="en-US" dirty="0" err="1" smtClean="0"/>
              <a:t>baca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kesadaran</a:t>
            </a:r>
            <a:r>
              <a:rPr lang="en-US" dirty="0" smtClean="0"/>
              <a:t> </a:t>
            </a:r>
            <a:r>
              <a:rPr lang="en-US" dirty="0" err="1" smtClean="0"/>
              <a:t>infosec</a:t>
            </a:r>
            <a:r>
              <a:rPr lang="en-US" dirty="0" smtClean="0"/>
              <a:t> internal yang </a:t>
            </a:r>
            <a:r>
              <a:rPr lang="en-US" dirty="0" err="1" smtClean="0"/>
              <a:t>ada</a:t>
            </a:r>
            <a:r>
              <a:rPr lang="en-US" dirty="0" smtClean="0"/>
              <a:t> &amp;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bottom-line yang </a:t>
            </a:r>
            <a:r>
              <a:rPr lang="en-US" dirty="0" err="1" smtClean="0"/>
              <a:t>disertakan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survei</a:t>
            </a:r>
            <a:r>
              <a:rPr lang="en-US" dirty="0" smtClean="0"/>
              <a:t> internal </a:t>
            </a:r>
            <a:r>
              <a:rPr lang="en-US" dirty="0" err="1" smtClean="0"/>
              <a:t>singkat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mengumpulkan</a:t>
            </a:r>
            <a:r>
              <a:rPr lang="en-US" dirty="0" smtClean="0"/>
              <a:t> </a:t>
            </a:r>
            <a:r>
              <a:rPr lang="en-US" dirty="0" err="1" smtClean="0"/>
              <a:t>gagasan</a:t>
            </a:r>
            <a:r>
              <a:rPr lang="en-US" dirty="0" smtClean="0"/>
              <a:t> yang </a:t>
            </a:r>
            <a:r>
              <a:rPr lang="en-US" dirty="0" err="1" smtClean="0"/>
              <a:t>diyakini</a:t>
            </a:r>
            <a:r>
              <a:rPr lang="en-US" dirty="0" smtClean="0"/>
              <a:t> </a:t>
            </a:r>
            <a:r>
              <a:rPr lang="en-US" dirty="0" err="1" smtClean="0"/>
              <a:t>pemangku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disertakan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infosec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yang </a:t>
            </a:r>
            <a:r>
              <a:rPr lang="en-US" dirty="0" err="1" smtClean="0"/>
              <a:t>diperbarui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68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Periksa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lain yang </a:t>
            </a:r>
            <a:r>
              <a:rPr lang="en-US" dirty="0" err="1" smtClean="0"/>
              <a:t>dikeluarkan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SDM,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format, </a:t>
            </a:r>
            <a:r>
              <a:rPr lang="en-US" dirty="0" err="1" smtClean="0"/>
              <a:t>gaya</a:t>
            </a:r>
            <a:r>
              <a:rPr lang="en-US" dirty="0" smtClean="0"/>
              <a:t>, nada, </a:t>
            </a:r>
            <a:r>
              <a:rPr lang="en-US" dirty="0" err="1" smtClean="0"/>
              <a:t>panjang</a:t>
            </a:r>
            <a:r>
              <a:rPr lang="en-US" dirty="0" smtClean="0"/>
              <a:t>, &amp; </a:t>
            </a:r>
            <a:r>
              <a:rPr lang="en-US" dirty="0" err="1" smtClean="0"/>
              <a:t>referensi</a:t>
            </a:r>
            <a:r>
              <a:rPr lang="en-US" dirty="0" smtClean="0"/>
              <a:t> </a:t>
            </a:r>
            <a:r>
              <a:rPr lang="en-US" dirty="0" err="1" smtClean="0"/>
              <a:t>silang</a:t>
            </a:r>
            <a:r>
              <a:rPr lang="en-US" dirty="0" smtClean="0"/>
              <a:t> yang </a:t>
            </a:r>
            <a:r>
              <a:rPr lang="en-US" dirty="0" err="1" smtClean="0"/>
              <a:t>berlaku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audiens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infosec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terpisah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terpisah</a:t>
            </a:r>
            <a:r>
              <a:rPr lang="en-US" dirty="0" smtClean="0"/>
              <a:t> di situs intranet.</a:t>
            </a:r>
          </a:p>
          <a:p>
            <a:endParaRPr lang="en-US" dirty="0" smtClean="0"/>
          </a:p>
          <a:p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luasnya</a:t>
            </a:r>
            <a:r>
              <a:rPr lang="en-US" dirty="0" smtClean="0"/>
              <a:t> </a:t>
            </a:r>
            <a:r>
              <a:rPr lang="en-US" dirty="0" err="1" smtClean="0"/>
              <a:t>pemirsa</a:t>
            </a:r>
            <a:r>
              <a:rPr lang="en-US" dirty="0" smtClean="0"/>
              <a:t> yang </a:t>
            </a:r>
            <a:r>
              <a:rPr lang="en-US" dirty="0" err="1" smtClean="0"/>
              <a:t>melek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, </a:t>
            </a:r>
            <a:r>
              <a:rPr lang="en-US" dirty="0" err="1" smtClean="0"/>
              <a:t>berpengetahuan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, &amp;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36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upaya</a:t>
            </a:r>
            <a:r>
              <a:rPr lang="en-US" dirty="0" smtClean="0"/>
              <a:t> </a:t>
            </a:r>
            <a:r>
              <a:rPr lang="en-US" dirty="0" err="1" smtClean="0"/>
              <a:t>penyadaran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infosec</a:t>
            </a:r>
            <a:r>
              <a:rPr lang="en-US" dirty="0" smtClean="0"/>
              <a:t> </a:t>
            </a:r>
            <a:r>
              <a:rPr lang="en-US" dirty="0" err="1" smtClean="0"/>
              <a:t>dikeluarkan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gagasan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risiko</a:t>
            </a:r>
            <a:r>
              <a:rPr lang="en-US" dirty="0" smtClean="0"/>
              <a:t>, </a:t>
            </a:r>
            <a:r>
              <a:rPr lang="en-US" dirty="0" err="1" smtClean="0"/>
              <a:t>siapkan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yang </a:t>
            </a:r>
            <a:r>
              <a:rPr lang="en-US" dirty="0" err="1" smtClean="0"/>
              <a:t>benar-benar</a:t>
            </a:r>
            <a:r>
              <a:rPr lang="en-US" dirty="0" smtClean="0"/>
              <a:t> </a:t>
            </a:r>
            <a:r>
              <a:rPr lang="en-US" dirty="0" err="1" smtClean="0"/>
              <a:t>esensial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dikomunikasikan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penonton</a:t>
            </a:r>
            <a:r>
              <a:rPr lang="en-US" dirty="0" smtClean="0"/>
              <a:t>, </a:t>
            </a:r>
            <a:r>
              <a:rPr lang="en-US" dirty="0" err="1" smtClean="0"/>
              <a:t>cocokkan</a:t>
            </a:r>
            <a:r>
              <a:rPr lang="en-US" dirty="0" smtClean="0"/>
              <a:t> </a:t>
            </a:r>
            <a:r>
              <a:rPr lang="en-US" dirty="0" err="1" smtClean="0"/>
              <a:t>pemirsa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dikomunikasikan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cakupan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0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disebarluaskan</a:t>
            </a:r>
            <a:r>
              <a:rPr lang="en-US" dirty="0" smtClean="0"/>
              <a:t>, </a:t>
            </a:r>
            <a:r>
              <a:rPr lang="en-US" dirty="0" err="1" smtClean="0"/>
              <a:t>perhatikan</a:t>
            </a:r>
            <a:r>
              <a:rPr lang="en-US" dirty="0" smtClean="0"/>
              <a:t> </a:t>
            </a:r>
            <a:r>
              <a:rPr lang="en-US" dirty="0" err="1" smtClean="0"/>
              <a:t>kendala</a:t>
            </a:r>
            <a:r>
              <a:rPr lang="en-US" dirty="0" smtClean="0"/>
              <a:t> &amp; </a:t>
            </a:r>
            <a:r>
              <a:rPr lang="en-US" dirty="0" err="1" smtClean="0"/>
              <a:t>implikasi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media </a:t>
            </a:r>
            <a:r>
              <a:rPr lang="en-US" dirty="0" err="1" smtClean="0"/>
              <a:t>komunikasi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Telaah</a:t>
            </a:r>
            <a:r>
              <a:rPr lang="en-US" dirty="0" smtClean="0"/>
              <a:t> proses </a:t>
            </a:r>
            <a:r>
              <a:rPr lang="en-US" dirty="0" err="1" smtClean="0"/>
              <a:t>pengecekan</a:t>
            </a:r>
            <a:r>
              <a:rPr lang="en-US" dirty="0" smtClean="0"/>
              <a:t> </a:t>
            </a:r>
            <a:r>
              <a:rPr lang="en-US" dirty="0" err="1" smtClean="0"/>
              <a:t>kepatuhan</a:t>
            </a:r>
            <a:r>
              <a:rPr lang="en-US" dirty="0" smtClean="0"/>
              <a:t>, </a:t>
            </a:r>
            <a:r>
              <a:rPr lang="en-US" dirty="0" err="1" smtClean="0"/>
              <a:t>disiplin</a:t>
            </a:r>
            <a:r>
              <a:rPr lang="en-US" dirty="0" smtClean="0"/>
              <a:t>, &amp; </a:t>
            </a:r>
            <a:r>
              <a:rPr lang="en-US" dirty="0" err="1" smtClean="0"/>
              <a:t>penegakan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lancar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ditangani</a:t>
            </a:r>
            <a:r>
              <a:rPr lang="en-US" dirty="0" smtClean="0"/>
              <a:t> </a:t>
            </a:r>
            <a:r>
              <a:rPr lang="en-US" dirty="0" err="1" smtClean="0"/>
              <a:t>sekaligus</a:t>
            </a:r>
            <a:r>
              <a:rPr lang="en-US" dirty="0" smtClean="0"/>
              <a:t>, &amp;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, </a:t>
            </a:r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dikeluarkan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682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Mintalah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disertakan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yang </a:t>
            </a:r>
            <a:r>
              <a:rPr lang="en-US" dirty="0" err="1" smtClean="0"/>
              <a:t>ditinjau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pemangku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pemangku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, </a:t>
            </a:r>
            <a:r>
              <a:rPr lang="en-US" dirty="0" err="1" smtClean="0"/>
              <a:t>revisi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&amp; </a:t>
            </a:r>
            <a:r>
              <a:rPr lang="en-US" dirty="0" err="1" smtClean="0"/>
              <a:t>siapkan</a:t>
            </a:r>
            <a:r>
              <a:rPr lang="en-US" dirty="0" smtClean="0"/>
              <a:t> </a:t>
            </a:r>
            <a:r>
              <a:rPr lang="en-US" dirty="0" err="1" smtClean="0"/>
              <a:t>draf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Miliki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draft </a:t>
            </a:r>
            <a:r>
              <a:rPr lang="en-US" dirty="0" err="1" smtClean="0"/>
              <a:t>pertama</a:t>
            </a:r>
            <a:r>
              <a:rPr lang="en-US" dirty="0" smtClean="0"/>
              <a:t> yang </a:t>
            </a:r>
            <a:r>
              <a:rPr lang="en-US" dirty="0" err="1" smtClean="0"/>
              <a:t>ditinjau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pemangku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reaksi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, saran </a:t>
            </a:r>
            <a:r>
              <a:rPr lang="en-US" dirty="0" err="1" smtClean="0"/>
              <a:t>presentasi</a:t>
            </a:r>
            <a:r>
              <a:rPr lang="en-US" dirty="0" smtClean="0"/>
              <a:t>, &amp; </a:t>
            </a:r>
            <a:r>
              <a:rPr lang="en-US" dirty="0" err="1" smtClean="0"/>
              <a:t>gagasan</a:t>
            </a:r>
            <a:r>
              <a:rPr lang="en-US" dirty="0" smtClean="0"/>
              <a:t> </a:t>
            </a:r>
            <a:r>
              <a:rPr lang="en-US" dirty="0" err="1" smtClean="0"/>
              <a:t>pelaksanaan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Merevisi</a:t>
            </a:r>
            <a:r>
              <a:rPr lang="en-US" dirty="0" smtClean="0"/>
              <a:t> </a:t>
            </a:r>
            <a:r>
              <a:rPr lang="en-US" dirty="0" err="1" smtClean="0"/>
              <a:t>draf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tanggapan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para </a:t>
            </a:r>
            <a:r>
              <a:rPr lang="en-US" dirty="0" err="1" smtClean="0"/>
              <a:t>pemangku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436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Meminta</a:t>
            </a:r>
            <a:r>
              <a:rPr lang="en-US" dirty="0" smtClean="0"/>
              <a:t> </a:t>
            </a:r>
            <a:r>
              <a:rPr lang="en-US" dirty="0" err="1" smtClean="0"/>
              <a:t>persetujuan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puncak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endParaRPr lang="en-US" dirty="0" smtClean="0"/>
          </a:p>
          <a:p>
            <a:r>
              <a:rPr lang="en-US" dirty="0" err="1" smtClean="0"/>
              <a:t>Siapkan</a:t>
            </a:r>
            <a:r>
              <a:rPr lang="en-US" dirty="0" smtClean="0"/>
              <a:t> </a:t>
            </a:r>
            <a:r>
              <a:rPr lang="en-US" dirty="0" err="1" smtClean="0"/>
              <a:t>ekstrak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yang </a:t>
            </a:r>
            <a:r>
              <a:rPr lang="en-US" dirty="0" err="1" smtClean="0"/>
              <a:t>dipilih</a:t>
            </a:r>
            <a:endParaRPr lang="en-US" dirty="0" smtClean="0"/>
          </a:p>
          <a:p>
            <a:r>
              <a:rPr lang="en-US" dirty="0" err="1" smtClean="0"/>
              <a:t>Kembangkan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kesadaran</a:t>
            </a:r>
            <a:r>
              <a:rPr lang="en-US" dirty="0" smtClean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ide &amp; </a:t>
            </a:r>
            <a:r>
              <a:rPr lang="en-US" dirty="0" err="1" smtClean="0"/>
              <a:t>persyaratan</a:t>
            </a:r>
            <a:endParaRPr lang="en-US" dirty="0" smtClean="0"/>
          </a:p>
          <a:p>
            <a:r>
              <a:rPr lang="en-US" dirty="0" smtClean="0"/>
              <a:t> 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kertas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memo yang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disposisi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 yang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reviewer, </a:t>
            </a:r>
            <a:r>
              <a:rPr lang="en-US" dirty="0" err="1" smtClean="0"/>
              <a:t>meski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64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Tulis</a:t>
            </a:r>
            <a:r>
              <a:rPr lang="en-US" dirty="0" smtClean="0"/>
              <a:t> memo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,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pelajari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diperbaiki</a:t>
            </a:r>
            <a:r>
              <a:rPr lang="en-US" dirty="0" smtClean="0"/>
              <a:t> agar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dipersiapkan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,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pembaca</a:t>
            </a:r>
            <a:r>
              <a:rPr lang="en-US" dirty="0" smtClean="0"/>
              <a:t>, &amp;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responsif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unik</a:t>
            </a:r>
            <a:r>
              <a:rPr lang="en-US" dirty="0" smtClean="0"/>
              <a:t> yang </a:t>
            </a:r>
            <a:r>
              <a:rPr lang="en-US" dirty="0" err="1" smtClean="0"/>
              <a:t>dihadapi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Siapkan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menerapkan</a:t>
            </a:r>
            <a:r>
              <a:rPr lang="en-US" dirty="0" smtClean="0"/>
              <a:t> </a:t>
            </a:r>
            <a:r>
              <a:rPr lang="en-US" dirty="0" err="1" smtClean="0"/>
              <a:t>persyaratan</a:t>
            </a:r>
            <a:r>
              <a:rPr lang="en-US" dirty="0" smtClean="0"/>
              <a:t> yang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25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+mj-ea"/>
                <a:cs typeface="+mj-cs"/>
              </a:rPr>
              <a:t>ISPME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Kiriman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Intranet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Setara</a:t>
            </a:r>
            <a:endParaRPr lang="en-US" dirty="0" smtClean="0"/>
          </a:p>
          <a:p>
            <a:r>
              <a:rPr lang="en-US" dirty="0" err="1" smtClean="0"/>
              <a:t>Kembangkan</a:t>
            </a:r>
            <a:r>
              <a:rPr lang="en-US" dirty="0" smtClean="0"/>
              <a:t> </a:t>
            </a:r>
            <a:r>
              <a:rPr lang="en-US" dirty="0" err="1" smtClean="0"/>
              <a:t>Kuesioner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endParaRPr lang="en-US" dirty="0" smtClean="0"/>
          </a:p>
          <a:p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Formulir</a:t>
            </a:r>
            <a:r>
              <a:rPr lang="en-US" dirty="0" smtClean="0"/>
              <a:t> </a:t>
            </a:r>
            <a:r>
              <a:rPr lang="en-US" dirty="0" err="1" smtClean="0"/>
              <a:t>Penerbitan</a:t>
            </a:r>
            <a:r>
              <a:rPr lang="en-US" dirty="0" smtClean="0"/>
              <a:t> User ID yang </a:t>
            </a:r>
            <a:r>
              <a:rPr lang="en-US" dirty="0" err="1" smtClean="0"/>
              <a:t>Direvisi</a:t>
            </a:r>
            <a:endParaRPr lang="en-US" dirty="0" smtClean="0"/>
          </a:p>
          <a:p>
            <a:r>
              <a:rPr lang="en-US" dirty="0" err="1" smtClean="0"/>
              <a:t>Kembangkan</a:t>
            </a:r>
            <a:r>
              <a:rPr lang="en-US" dirty="0" smtClean="0"/>
              <a:t> </a:t>
            </a:r>
            <a:r>
              <a:rPr lang="en-US" dirty="0" err="1" smtClean="0"/>
              <a:t>Kesepakatan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Mematuhi</a:t>
            </a:r>
            <a:r>
              <a:rPr lang="en-US" dirty="0" smtClean="0"/>
              <a:t> </a:t>
            </a:r>
            <a:r>
              <a:rPr lang="en-US" dirty="0" err="1" smtClean="0"/>
              <a:t>Formulir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InfoSec</a:t>
            </a:r>
          </a:p>
          <a:p>
            <a:r>
              <a:rPr lang="en-US" dirty="0" err="1" smtClean="0"/>
              <a:t>Kembangkan</a:t>
            </a:r>
            <a:r>
              <a:rPr lang="en-US" dirty="0" smtClean="0"/>
              <a:t> </a:t>
            </a:r>
            <a:r>
              <a:rPr lang="en-US" dirty="0" err="1" smtClean="0"/>
              <a:t>Tes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Pekerja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endParaRPr lang="en-US" dirty="0" smtClean="0"/>
          </a:p>
          <a:p>
            <a:r>
              <a:rPr lang="en-US" dirty="0" err="1" smtClean="0"/>
              <a:t>Tetapkan</a:t>
            </a:r>
            <a:r>
              <a:rPr lang="en-US" dirty="0" smtClean="0"/>
              <a:t> </a:t>
            </a:r>
            <a:r>
              <a:rPr lang="en-US" dirty="0" err="1" smtClean="0"/>
              <a:t>Koordinator</a:t>
            </a:r>
            <a:r>
              <a:rPr lang="en-US" dirty="0" smtClean="0"/>
              <a:t> InfoSec</a:t>
            </a:r>
          </a:p>
          <a:p>
            <a:r>
              <a:rPr lang="en-US" dirty="0" err="1" smtClean="0"/>
              <a:t>Koordinator</a:t>
            </a:r>
            <a:r>
              <a:rPr lang="en-US" dirty="0" smtClean="0"/>
              <a:t> Train InfoSec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0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+mj-ea"/>
                <a:cs typeface="+mj-cs"/>
              </a:rPr>
              <a:t>Guidelines for Policy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Seringkali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Merancang</a:t>
            </a:r>
            <a:r>
              <a:rPr lang="en-US" dirty="0" smtClean="0"/>
              <a:t> &amp;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(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mendesain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 &amp; </a:t>
            </a:r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usang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Menetapkan</a:t>
            </a:r>
            <a:r>
              <a:rPr lang="en-US" dirty="0" smtClean="0"/>
              <a:t> proses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mengabadikan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lang="en-US" dirty="0" smtClean="0"/>
          </a:p>
          <a:p>
            <a:r>
              <a:rPr lang="en-US" dirty="0" smtClean="0"/>
              <a:t>Yang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, </a:t>
            </a:r>
            <a:r>
              <a:rPr lang="en-US" dirty="0" err="1" smtClean="0"/>
              <a:t>sementara</a:t>
            </a:r>
            <a:r>
              <a:rPr lang="en-US" dirty="0" smtClean="0"/>
              <a:t> yang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kepatuhan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praktik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59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Siapkan</a:t>
            </a:r>
            <a:r>
              <a:rPr lang="en-US" dirty="0" smtClean="0"/>
              <a:t> &amp; </a:t>
            </a:r>
            <a:r>
              <a:rPr lang="en-US" dirty="0" err="1" smtClean="0"/>
              <a:t>Kirimkan</a:t>
            </a:r>
            <a:r>
              <a:rPr lang="en-US" dirty="0" smtClean="0"/>
              <a:t> </a:t>
            </a:r>
            <a:r>
              <a:rPr lang="en-US" dirty="0" err="1" smtClean="0"/>
              <a:t>Kursus</a:t>
            </a:r>
            <a:r>
              <a:rPr lang="en-US" dirty="0" smtClean="0"/>
              <a:t> InfoSec Basic Training</a:t>
            </a:r>
          </a:p>
          <a:p>
            <a:endParaRPr lang="en-US" dirty="0" smtClean="0"/>
          </a:p>
          <a:p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InfoSec </a:t>
            </a:r>
            <a:r>
              <a:rPr lang="en-US" dirty="0" err="1" smtClean="0"/>
              <a:t>Tertentu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Hirarki</a:t>
            </a:r>
            <a:r>
              <a:rPr lang="en-US" dirty="0" smtClean="0"/>
              <a:t> </a:t>
            </a:r>
            <a:r>
              <a:rPr lang="en-US" dirty="0" err="1" smtClean="0"/>
              <a:t>Konseptual</a:t>
            </a:r>
            <a:r>
              <a:rPr lang="en-US" dirty="0" smtClean="0"/>
              <a:t> </a:t>
            </a:r>
            <a:r>
              <a:rPr lang="en-US" dirty="0" err="1" smtClean="0"/>
              <a:t>Persyaratan</a:t>
            </a:r>
            <a:r>
              <a:rPr lang="en-US" dirty="0" smtClean="0"/>
              <a:t> InfoSec</a:t>
            </a:r>
          </a:p>
          <a:p>
            <a:endParaRPr lang="en-US" dirty="0" smtClean="0"/>
          </a:p>
          <a:p>
            <a:r>
              <a:rPr lang="en-US" dirty="0" err="1" smtClean="0"/>
              <a:t>Tetapkan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Kepemilikan</a:t>
            </a:r>
            <a:r>
              <a:rPr lang="en-US" dirty="0" smtClean="0"/>
              <a:t> &amp; </a:t>
            </a:r>
            <a:r>
              <a:rPr lang="en-US" dirty="0" err="1" smtClean="0"/>
              <a:t>Kustodian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 smtClean="0"/>
              <a:t>Komite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infosec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infosec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29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Agar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percaya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satu-satunya</a:t>
            </a:r>
            <a:r>
              <a:rPr lang="en-US" dirty="0" smtClean="0"/>
              <a:t> </a:t>
            </a:r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menghindari</a:t>
            </a:r>
            <a:r>
              <a:rPr lang="en-US" dirty="0" smtClean="0"/>
              <a:t> proses </a:t>
            </a:r>
            <a:r>
              <a:rPr lang="en-US" dirty="0" err="1" smtClean="0"/>
              <a:t>pengadilan</a:t>
            </a:r>
            <a:r>
              <a:rPr lang="en-US" dirty="0" smtClean="0"/>
              <a:t>,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menekankan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pencegahan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&amp; </a:t>
            </a:r>
            <a:r>
              <a:rPr lang="en-US" dirty="0" err="1" smtClean="0"/>
              <a:t>terutama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berusaha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produktivitas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mencegah</a:t>
            </a:r>
            <a:r>
              <a:rPr lang="en-US" dirty="0" smtClean="0"/>
              <a:t> </a:t>
            </a:r>
            <a:r>
              <a:rPr lang="en-US" dirty="0" err="1" smtClean="0"/>
              <a:t>situasi</a:t>
            </a:r>
            <a:r>
              <a:rPr lang="en-US" dirty="0" smtClean="0"/>
              <a:t> yang </a:t>
            </a:r>
            <a:r>
              <a:rPr lang="en-US" dirty="0" err="1" smtClean="0"/>
              <a:t>berpotensi</a:t>
            </a:r>
            <a:r>
              <a:rPr lang="en-US" dirty="0" smtClean="0"/>
              <a:t> </a:t>
            </a:r>
            <a:r>
              <a:rPr lang="en-US" dirty="0" err="1" smtClean="0"/>
              <a:t>memalukan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19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Perkenalan</a:t>
            </a:r>
            <a:r>
              <a:rPr lang="en-ID" dirty="0" smtClean="0"/>
              <a:t> Part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Proses </a:t>
            </a:r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endParaRPr lang="en-US" dirty="0" smtClean="0"/>
          </a:p>
          <a:p>
            <a:r>
              <a:rPr lang="en-US" dirty="0" err="1" smtClean="0"/>
              <a:t>Buku</a:t>
            </a:r>
            <a:r>
              <a:rPr lang="en-US" dirty="0" smtClean="0"/>
              <a:t> Orange</a:t>
            </a:r>
          </a:p>
          <a:p>
            <a:r>
              <a:rPr lang="en-US" dirty="0" err="1" smtClean="0"/>
              <a:t>Kriteria</a:t>
            </a:r>
            <a:r>
              <a:rPr lang="en-US" dirty="0" smtClean="0"/>
              <a:t> Federal A.S.</a:t>
            </a:r>
          </a:p>
          <a:p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(ITSEC)</a:t>
            </a:r>
          </a:p>
          <a:p>
            <a:r>
              <a:rPr lang="en-US" dirty="0" err="1" smtClean="0"/>
              <a:t>Interpretasi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Terpercaya</a:t>
            </a:r>
            <a:r>
              <a:rPr lang="en-US" dirty="0" smtClean="0"/>
              <a:t> (TNI):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Merah</a:t>
            </a:r>
            <a:endParaRPr lang="en-US" dirty="0" smtClean="0"/>
          </a:p>
          <a:p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(CC)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68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, Proses </a:t>
            </a:r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Evaluasi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 smtClean="0"/>
          </a:p>
          <a:p>
            <a:r>
              <a:rPr lang="en-US" dirty="0" err="1" smtClean="0"/>
              <a:t>Kriteria</a:t>
            </a:r>
            <a:endParaRPr lang="en-US" dirty="0" smtClean="0"/>
          </a:p>
          <a:p>
            <a:r>
              <a:rPr lang="en-US" dirty="0" smtClean="0"/>
              <a:t>Proses</a:t>
            </a:r>
          </a:p>
          <a:p>
            <a:r>
              <a:rPr lang="en-US" dirty="0" err="1" smtClean="0"/>
              <a:t>Struktur</a:t>
            </a:r>
            <a:endParaRPr lang="en-US" dirty="0" smtClean="0"/>
          </a:p>
          <a:p>
            <a:r>
              <a:rPr lang="en-US" dirty="0" err="1" smtClean="0"/>
              <a:t>Hasil</a:t>
            </a:r>
            <a:r>
              <a:rPr lang="en-US" dirty="0" smtClean="0"/>
              <a:t> / </a:t>
            </a:r>
            <a:r>
              <a:rPr lang="en-US" dirty="0" err="1" smtClean="0"/>
              <a:t>manfaat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18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+mj-ea"/>
                <a:cs typeface="+mj-cs"/>
              </a:rPr>
              <a:t>Purpose of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Sertifikasi</a:t>
            </a:r>
            <a:endParaRPr lang="en-US" dirty="0" smtClean="0"/>
          </a:p>
          <a:p>
            <a:r>
              <a:rPr lang="en-US" dirty="0" err="1" smtClean="0"/>
              <a:t>Akreditasi</a:t>
            </a:r>
            <a:endParaRPr lang="en-US" dirty="0" smtClean="0"/>
          </a:p>
          <a:p>
            <a:r>
              <a:rPr lang="en-US" dirty="0" err="1" smtClean="0"/>
              <a:t>Evaluasi</a:t>
            </a:r>
            <a:endParaRPr lang="en-US" dirty="0" smtClean="0"/>
          </a:p>
          <a:p>
            <a:r>
              <a:rPr lang="en-US" dirty="0" err="1" smtClean="0"/>
              <a:t>Potensi</a:t>
            </a:r>
            <a:r>
              <a:rPr lang="en-US" dirty="0" smtClean="0"/>
              <a:t> </a:t>
            </a:r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 err="1" smtClean="0"/>
              <a:t>pasar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75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derajat</a:t>
            </a:r>
            <a:r>
              <a:rPr lang="en-US" dirty="0" smtClean="0"/>
              <a:t> </a:t>
            </a:r>
            <a:r>
              <a:rPr lang="en-US" dirty="0" err="1" smtClean="0"/>
              <a:t>kekakuan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endParaRPr lang="en-US" dirty="0" smtClean="0"/>
          </a:p>
          <a:p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persyaratan</a:t>
            </a:r>
            <a:r>
              <a:rPr lang="en-US" dirty="0" smtClean="0"/>
              <a:t> formal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dipenuhi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di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Jaminan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endParaRPr lang="en-US" dirty="0" smtClean="0"/>
          </a:p>
          <a:p>
            <a:r>
              <a:rPr lang="en-US" dirty="0" smtClean="0"/>
              <a:t>Tingkat </a:t>
            </a:r>
            <a:r>
              <a:rPr lang="en-US" dirty="0" err="1" smtClean="0"/>
              <a:t>jaminan</a:t>
            </a:r>
            <a:r>
              <a:rPr lang="en-US" dirty="0" smtClean="0"/>
              <a:t> </a:t>
            </a:r>
            <a:r>
              <a:rPr lang="en-US" dirty="0" err="1" smtClean="0"/>
              <a:t>didasarkan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Trusted Computer System Evaluation (TCSEC)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82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+mj-ea"/>
                <a:cs typeface="+mj-cs"/>
              </a:rPr>
              <a:t>Process of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evaluasi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endParaRPr lang="en-US" dirty="0" smtClean="0"/>
          </a:p>
          <a:p>
            <a:r>
              <a:rPr lang="en-US" dirty="0" err="1" smtClean="0"/>
              <a:t>Berorientasi</a:t>
            </a:r>
            <a:r>
              <a:rPr lang="en-US" dirty="0" smtClean="0"/>
              <a:t> proses</a:t>
            </a:r>
          </a:p>
          <a:p>
            <a:endParaRPr lang="en-US" dirty="0" smtClean="0"/>
          </a:p>
          <a:p>
            <a:r>
              <a:rPr lang="en-US" dirty="0" smtClean="0"/>
              <a:t>6-langkah</a:t>
            </a:r>
          </a:p>
          <a:p>
            <a:r>
              <a:rPr lang="en-US" dirty="0" err="1" smtClean="0"/>
              <a:t>Ulasan</a:t>
            </a:r>
            <a:r>
              <a:rPr lang="en-US" dirty="0" smtClean="0"/>
              <a:t> proposal</a:t>
            </a:r>
          </a:p>
          <a:p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teknis</a:t>
            </a:r>
            <a:endParaRPr lang="en-US" dirty="0" smtClean="0"/>
          </a:p>
          <a:p>
            <a:r>
              <a:rPr lang="en-US" dirty="0" err="1" smtClean="0"/>
              <a:t>Nasihat</a:t>
            </a:r>
            <a:endParaRPr lang="en-US" dirty="0" smtClean="0"/>
          </a:p>
          <a:p>
            <a:r>
              <a:rPr lang="en-US" dirty="0" err="1" smtClean="0"/>
              <a:t>Tinjauan</a:t>
            </a:r>
            <a:r>
              <a:rPr lang="en-US" dirty="0" smtClean="0"/>
              <a:t> </a:t>
            </a:r>
            <a:r>
              <a:rPr lang="en-US" dirty="0" err="1" smtClean="0"/>
              <a:t>teknis</a:t>
            </a:r>
            <a:r>
              <a:rPr lang="en-US" dirty="0" smtClean="0"/>
              <a:t> </a:t>
            </a:r>
            <a:r>
              <a:rPr lang="en-US" dirty="0" err="1" smtClean="0"/>
              <a:t>pendahuluan</a:t>
            </a:r>
            <a:r>
              <a:rPr lang="en-US" dirty="0" smtClean="0"/>
              <a:t> </a:t>
            </a:r>
            <a:r>
              <a:rPr lang="en-US" dirty="0" err="1" smtClean="0"/>
              <a:t>intensif</a:t>
            </a:r>
            <a:endParaRPr lang="en-US" dirty="0" smtClean="0"/>
          </a:p>
          <a:p>
            <a:r>
              <a:rPr lang="en-US" dirty="0" err="1" smtClean="0"/>
              <a:t>Evaluasi</a:t>
            </a:r>
            <a:endParaRPr lang="en-US" dirty="0" smtClean="0"/>
          </a:p>
          <a:p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pemeliharaan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75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+mj-ea"/>
                <a:cs typeface="+mj-cs"/>
              </a:rPr>
              <a:t>Structure of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Fungsionalitas</a:t>
            </a:r>
            <a:r>
              <a:rPr lang="en-US" dirty="0" smtClean="0"/>
              <a:t> -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endParaRPr lang="en-US" dirty="0" smtClean="0"/>
          </a:p>
          <a:p>
            <a:r>
              <a:rPr lang="en-US" dirty="0" err="1" smtClean="0"/>
              <a:t>Efektivitas</a:t>
            </a:r>
            <a:r>
              <a:rPr lang="en-US" dirty="0" smtClean="0"/>
              <a:t> -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ambang</a:t>
            </a:r>
            <a:r>
              <a:rPr lang="en-US" dirty="0" smtClean="0"/>
              <a:t> </a:t>
            </a:r>
            <a:r>
              <a:rPr lang="en-US" dirty="0" err="1" smtClean="0"/>
              <a:t>efektifitas</a:t>
            </a:r>
            <a:endParaRPr lang="en-US" dirty="0" smtClean="0"/>
          </a:p>
          <a:p>
            <a:r>
              <a:rPr lang="en-US" dirty="0" err="1" smtClean="0"/>
              <a:t>Jaminan</a:t>
            </a:r>
            <a:r>
              <a:rPr lang="en-US" dirty="0" smtClean="0"/>
              <a:t> - </a:t>
            </a:r>
            <a:r>
              <a:rPr lang="en-US" dirty="0" err="1" smtClean="0"/>
              <a:t>berikan</a:t>
            </a:r>
            <a:r>
              <a:rPr lang="en-US" dirty="0" smtClean="0"/>
              <a:t> </a:t>
            </a:r>
            <a:r>
              <a:rPr lang="en-US" dirty="0" err="1" smtClean="0"/>
              <a:t>jaminan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garansi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pembeli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87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+mj-ea"/>
                <a:cs typeface="+mj-cs"/>
              </a:rPr>
              <a:t>Outcome/Benefits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Produk</a:t>
            </a:r>
            <a:r>
              <a:rPr lang="en-US" dirty="0" smtClean="0"/>
              <a:t> yang </a:t>
            </a:r>
            <a:r>
              <a:rPr lang="en-US" dirty="0" err="1" smtClean="0"/>
              <a:t>bagus</a:t>
            </a:r>
            <a:endParaRPr lang="en-US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evaluator, </a:t>
            </a:r>
            <a:r>
              <a:rPr lang="en-US" dirty="0" err="1" smtClean="0"/>
              <a:t>matikan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memotong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evaluasi</a:t>
            </a:r>
            <a:endParaRPr lang="en-US" dirty="0" smtClean="0"/>
          </a:p>
          <a:p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pembeli</a:t>
            </a:r>
            <a:r>
              <a:rPr lang="en-US" dirty="0" smtClean="0"/>
              <a:t>,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yang </a:t>
            </a:r>
            <a:r>
              <a:rPr lang="en-US" dirty="0" err="1" smtClean="0"/>
              <a:t>bagus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endParaRPr lang="en-US" dirty="0" smtClean="0"/>
          </a:p>
          <a:p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8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direncanakan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didanai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, &amp; </a:t>
            </a:r>
            <a:r>
              <a:rPr lang="en-US" dirty="0" err="1" smtClean="0"/>
              <a:t>dikelola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agresif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&amp;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anggaran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,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dipandu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proses </a:t>
            </a:r>
            <a:r>
              <a:rPr lang="en-US" dirty="0" err="1" smtClean="0"/>
              <a:t>SecSDLC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0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+mj-ea"/>
                <a:cs typeface="+mj-cs"/>
              </a:rPr>
              <a:t>Investigation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Dapatkan</a:t>
            </a:r>
            <a:r>
              <a:rPr lang="en-US" dirty="0" smtClean="0"/>
              <a:t> </a:t>
            </a:r>
            <a:r>
              <a:rPr lang="en-US" dirty="0" err="1" smtClean="0"/>
              <a:t>dukungan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senior, &amp; </a:t>
            </a:r>
            <a:r>
              <a:rPr lang="en-US" dirty="0" err="1" smtClean="0"/>
              <a:t>keterlibatan</a:t>
            </a:r>
            <a:r>
              <a:rPr lang="en-US" dirty="0" smtClean="0"/>
              <a:t>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TI, </a:t>
            </a:r>
            <a:r>
              <a:rPr lang="en-US" dirty="0" err="1" smtClean="0"/>
              <a:t>khususnya</a:t>
            </a:r>
            <a:r>
              <a:rPr lang="en-US" dirty="0" smtClean="0"/>
              <a:t> CIO</a:t>
            </a:r>
          </a:p>
          <a:p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mengartikulasikan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endParaRPr lang="en-US" dirty="0" smtClean="0"/>
          </a:p>
          <a:p>
            <a:r>
              <a:rPr lang="en-US" dirty="0" err="1" smtClean="0"/>
              <a:t>Dapatkan</a:t>
            </a:r>
            <a:r>
              <a:rPr lang="en-US" dirty="0" smtClean="0"/>
              <a:t> </a:t>
            </a:r>
            <a:r>
              <a:rPr lang="en-US" dirty="0" err="1" smtClean="0"/>
              <a:t>partisipasi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 yang </a:t>
            </a:r>
            <a:r>
              <a:rPr lang="en-US" dirty="0" err="1" smtClean="0"/>
              <a:t>benar-benar</a:t>
            </a:r>
            <a:r>
              <a:rPr lang="en-US" dirty="0" smtClean="0"/>
              <a:t> </a:t>
            </a:r>
            <a:r>
              <a:rPr lang="en-US" dirty="0" err="1" smtClean="0"/>
              <a:t>dipengaruhi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yang </a:t>
            </a:r>
            <a:r>
              <a:rPr lang="en-US" dirty="0" err="1" smtClean="0"/>
              <a:t>direkomendasikan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3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,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&amp;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endParaRPr lang="en-US" dirty="0" smtClean="0"/>
          </a:p>
          <a:p>
            <a:r>
              <a:rPr lang="en-US" dirty="0" err="1" smtClean="0"/>
              <a:t>Tetapkan</a:t>
            </a:r>
            <a:r>
              <a:rPr lang="en-US" dirty="0" smtClean="0"/>
              <a:t> </a:t>
            </a:r>
            <a:r>
              <a:rPr lang="en-US" dirty="0" err="1" smtClean="0"/>
              <a:t>juara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perawakan</a:t>
            </a:r>
            <a:r>
              <a:rPr lang="en-US" dirty="0" smtClean="0"/>
              <a:t> &amp; </a:t>
            </a:r>
            <a:r>
              <a:rPr lang="en-US" dirty="0" err="1" smtClean="0"/>
              <a:t>prestise</a:t>
            </a:r>
            <a:r>
              <a:rPr lang="en-US" dirty="0" smtClean="0"/>
              <a:t> yang </a:t>
            </a:r>
            <a:r>
              <a:rPr lang="en-US" dirty="0" err="1" smtClean="0"/>
              <a:t>cukup</a:t>
            </a:r>
            <a:endParaRPr lang="en-US" dirty="0" smtClean="0"/>
          </a:p>
          <a:p>
            <a:r>
              <a:rPr lang="en-US" dirty="0" err="1" smtClean="0"/>
              <a:t>Dapatkan</a:t>
            </a:r>
            <a:r>
              <a:rPr lang="en-US" dirty="0" smtClean="0"/>
              <a:t> </a:t>
            </a:r>
            <a:r>
              <a:rPr lang="en-US" dirty="0" err="1" smtClean="0"/>
              <a:t>manajer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yang </a:t>
            </a:r>
            <a:r>
              <a:rPr lang="en-US" dirty="0" err="1" smtClean="0"/>
              <a:t>cakap</a:t>
            </a:r>
            <a:endParaRPr lang="en-US" dirty="0" smtClean="0"/>
          </a:p>
          <a:p>
            <a:r>
              <a:rPr lang="en-US" dirty="0" err="1" smtClean="0"/>
              <a:t>Kembangkan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rinci</a:t>
            </a:r>
            <a:r>
              <a:rPr lang="en-US" dirty="0" smtClean="0"/>
              <a:t> &amp; </a:t>
            </a:r>
            <a:r>
              <a:rPr lang="en-US" dirty="0" err="1" smtClean="0"/>
              <a:t>perkiraan</a:t>
            </a:r>
            <a:r>
              <a:rPr lang="en-US" dirty="0" smtClean="0"/>
              <a:t> </a:t>
            </a:r>
            <a:r>
              <a:rPr lang="en-US" dirty="0" err="1" smtClean="0"/>
              <a:t>suara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, </a:t>
            </a:r>
            <a:r>
              <a:rPr lang="en-US" dirty="0" err="1" smtClean="0"/>
              <a:t>biaya</a:t>
            </a:r>
            <a:r>
              <a:rPr lang="en-US" dirty="0" smtClean="0"/>
              <a:t> &amp; </a:t>
            </a:r>
            <a:r>
              <a:rPr lang="en-US" dirty="0" err="1" smtClean="0"/>
              <a:t>penjadwalan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2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Phase </a:t>
            </a:r>
            <a:r>
              <a:rPr lang="en-ID" dirty="0" err="1" smtClean="0"/>
              <a:t>analisa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mencakup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risiko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baru-baru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audit TI yang </a:t>
            </a:r>
            <a:r>
              <a:rPr lang="en-US" dirty="0" err="1" smtClean="0"/>
              <a:t>mendokumentasikan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infosec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lang="en-US" dirty="0" smtClean="0"/>
          </a:p>
          <a:p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,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4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Phase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mencakup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dibagikan</a:t>
            </a:r>
            <a:endParaRPr lang="en-US" dirty="0" smtClean="0"/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verifikasi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terlaksana</a:t>
            </a:r>
            <a:endParaRPr lang="en-US" dirty="0" smtClean="0"/>
          </a:p>
          <a:p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endParaRPr lang="en-US" dirty="0" smtClean="0"/>
          </a:p>
          <a:p>
            <a:r>
              <a:rPr lang="en-US" dirty="0" err="1" smtClean="0"/>
              <a:t>Revisi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kelayakan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peningkatan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&amp; </a:t>
            </a:r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disain</a:t>
            </a:r>
            <a:r>
              <a:rPr lang="en-US" dirty="0" smtClean="0"/>
              <a:t> </a:t>
            </a:r>
            <a:r>
              <a:rPr lang="en-US" dirty="0" err="1" smtClean="0"/>
              <a:t>diklarifikasi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2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+mj-ea"/>
                <a:cs typeface="+mj-cs"/>
              </a:rPr>
              <a:t>Implementation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Tulis</a:t>
            </a:r>
            <a:r>
              <a:rPr lang="en-US" dirty="0" smtClean="0"/>
              <a:t> </a:t>
            </a:r>
            <a:r>
              <a:rPr lang="en-US" dirty="0" err="1" smtClean="0"/>
              <a:t>kebijakannya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diberlakukan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tertulis</a:t>
            </a:r>
            <a:endParaRPr lang="en-US" dirty="0" smtClean="0"/>
          </a:p>
          <a:p>
            <a:r>
              <a:rPr lang="en-US" dirty="0" err="1" smtClean="0"/>
              <a:t>Penyebaran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semudah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r>
              <a:rPr lang="en-US" dirty="0" err="1" smtClean="0"/>
              <a:t>Kebijakan</a:t>
            </a:r>
            <a:r>
              <a:rPr lang="en-US" dirty="0" smtClean="0"/>
              <a:t> yang </a:t>
            </a:r>
            <a:r>
              <a:rPr lang="en-US" dirty="0" err="1" smtClean="0"/>
              <a:t>efektif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tertulis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yang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akal</a:t>
            </a:r>
            <a:endParaRPr lang="en-US" dirty="0" smtClean="0"/>
          </a:p>
          <a:p>
            <a:r>
              <a:rPr lang="en-US" dirty="0" err="1" smtClean="0"/>
              <a:t>Upaya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meminimalkan</a:t>
            </a:r>
            <a:r>
              <a:rPr lang="en-US" dirty="0" smtClean="0"/>
              <a:t> jargon </a:t>
            </a:r>
            <a:r>
              <a:rPr lang="en-US" dirty="0" err="1" smtClean="0"/>
              <a:t>teknis</a:t>
            </a:r>
            <a:r>
              <a:rPr lang="en-US" dirty="0" smtClean="0"/>
              <a:t> &amp; </a:t>
            </a:r>
            <a:r>
              <a:rPr lang="en-US" dirty="0" err="1" smtClean="0"/>
              <a:t>terminologi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151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+mj-ea"/>
                <a:cs typeface="+mj-cs"/>
              </a:rPr>
              <a:t>Maintenance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Memelihara</a:t>
            </a:r>
            <a:r>
              <a:rPr lang="en-US" dirty="0" smtClean="0"/>
              <a:t> &amp; </a:t>
            </a:r>
            <a:r>
              <a:rPr lang="en-US" dirty="0" err="1" smtClean="0"/>
              <a:t>memodifikasi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memastikannya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menghadapi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ancaman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mekanisme</a:t>
            </a:r>
            <a:r>
              <a:rPr lang="en-US" dirty="0" smtClean="0"/>
              <a:t> built-in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melaporkan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sebaiknya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anonim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Peninjauan</a:t>
            </a:r>
            <a:r>
              <a:rPr lang="en-US" dirty="0" smtClean="0"/>
              <a:t> </a:t>
            </a:r>
            <a:r>
              <a:rPr lang="en-US" dirty="0" err="1" smtClean="0"/>
              <a:t>berkala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dibangun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proses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64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1090</Words>
  <Application>Microsoft Office PowerPoint</Application>
  <PresentationFormat>Widescreen</PresentationFormat>
  <Paragraphs>159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Pedoman Pengembangan Kebijakan</vt:lpstr>
      <vt:lpstr>Guidelines for Policy Development</vt:lpstr>
      <vt:lpstr>PowerPoint Presentation</vt:lpstr>
      <vt:lpstr>Investigation Phase</vt:lpstr>
      <vt:lpstr>PowerPoint Presentation</vt:lpstr>
      <vt:lpstr>Phase analisa</vt:lpstr>
      <vt:lpstr>Phase Design</vt:lpstr>
      <vt:lpstr>Implementation Phase</vt:lpstr>
      <vt:lpstr>Maintenance Phase</vt:lpstr>
      <vt:lpstr>The InfoSec Policy Made Easy Approach (ISPME)</vt:lpstr>
      <vt:lpstr>ISPME Checklist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ISPME Next Steps</vt:lpstr>
      <vt:lpstr>PowerPoint Presentation</vt:lpstr>
      <vt:lpstr> Catatan Akhir tentang Kebijakan </vt:lpstr>
      <vt:lpstr>Perkenalan Part II</vt:lpstr>
      <vt:lpstr>Standar Keamanan, Proses Kriteria dan Evaluasi</vt:lpstr>
      <vt:lpstr>Purpose of Evaluation</vt:lpstr>
      <vt:lpstr>Kriteria</vt:lpstr>
      <vt:lpstr>Process of Evaluation</vt:lpstr>
      <vt:lpstr>Structure of Evaluation</vt:lpstr>
      <vt:lpstr>Outcome/Benefits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Pedoman Pengembangan Kebijakan</dc:title>
  <dc:creator>Windows User</dc:creator>
  <cp:lastModifiedBy>Windows User</cp:lastModifiedBy>
  <cp:revision>38</cp:revision>
  <dcterms:created xsi:type="dcterms:W3CDTF">2017-06-11T15:19:03Z</dcterms:created>
  <dcterms:modified xsi:type="dcterms:W3CDTF">2017-06-11T20:59:56Z</dcterms:modified>
</cp:coreProperties>
</file>