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03EA-A94D-4C8D-B50B-573AFE9919F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7A90-1E58-47C7-88BF-C2D1E3BB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berkelanjutan</a:t>
            </a:r>
            <a:r>
              <a:rPr lang="en-US" dirty="0" smtClean="0"/>
              <a:t> 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Kesinambungan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(Business Continuity Plans / BCP)</a:t>
            </a:r>
          </a:p>
          <a:p>
            <a:r>
              <a:rPr lang="en-US" dirty="0" smtClean="0"/>
              <a:t>Disaster Recovery Plan (DRPs)</a:t>
            </a:r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(IRPs)</a:t>
            </a:r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Kontinjensi</a:t>
            </a:r>
            <a:endParaRPr lang="en-US" dirty="0" smtClean="0"/>
          </a:p>
          <a:p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, </a:t>
            </a:r>
            <a:r>
              <a:rPr lang="en-US" dirty="0" err="1" smtClean="0"/>
              <a:t>klasifikasi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 smtClean="0"/>
          </a:p>
          <a:p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, </a:t>
            </a:r>
            <a:r>
              <a:rPr lang="en-US" dirty="0" err="1" smtClean="0"/>
              <a:t>integritas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yang </a:t>
            </a:r>
            <a:r>
              <a:rPr lang="en-US" dirty="0" err="1" smtClean="0"/>
              <a:t>realistis</a:t>
            </a:r>
            <a:endParaRPr lang="en-US" dirty="0" smtClean="0"/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, </a:t>
            </a:r>
            <a:r>
              <a:rPr lang="en-US" dirty="0" err="1" smtClean="0"/>
              <a:t>integritas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smtClean="0"/>
              <a:t>IR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reaktif</a:t>
            </a:r>
            <a:r>
              <a:rPr lang="en-US" dirty="0" smtClean="0"/>
              <a:t>,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proaktif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IR agar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bereaksi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Respons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bereaksi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terdeteksi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IR</a:t>
            </a:r>
          </a:p>
          <a:p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smtClean="0"/>
              <a:t>Tim IR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orang-orang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smtClean="0"/>
              <a:t>Proses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terencana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endParaRPr lang="en-US" dirty="0" smtClean="0"/>
          </a:p>
          <a:p>
            <a:r>
              <a:rPr lang="en-US" dirty="0" err="1" smtClean="0"/>
              <a:t>Perencana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membimbing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bereaksi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pulih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Format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endParaRPr lang="en-US" dirty="0" smtClean="0"/>
          </a:p>
          <a:p>
            <a:r>
              <a:rPr lang="en-US" dirty="0" err="1" smtClean="0"/>
              <a:t>Rencananya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Penyimpanan</a:t>
            </a:r>
            <a:endParaRPr lang="en-US" dirty="0" smtClean="0"/>
          </a:p>
          <a:p>
            <a:r>
              <a:rPr lang="en-US" dirty="0" err="1" smtClean="0"/>
              <a:t>Rencananya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dilindungi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sensitif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sisi</a:t>
            </a:r>
            <a:r>
              <a:rPr lang="en-US" dirty="0" smtClean="0"/>
              <a:t> lain,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Pengujian</a:t>
            </a:r>
            <a:endParaRPr lang="en-US" dirty="0" smtClean="0"/>
          </a:p>
          <a:p>
            <a:r>
              <a:rPr lang="en-US" dirty="0" err="1" smtClean="0"/>
              <a:t>Rencana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teruji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. Tingkat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periksa</a:t>
            </a:r>
            <a:endParaRPr lang="en-US" dirty="0" smtClean="0"/>
          </a:p>
          <a:p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endParaRPr lang="en-US" dirty="0" smtClean="0"/>
          </a:p>
          <a:p>
            <a:r>
              <a:rPr lang="en-US" dirty="0" err="1" smtClean="0"/>
              <a:t>Simulasi</a:t>
            </a:r>
            <a:endParaRPr lang="en-US" dirty="0" smtClean="0"/>
          </a:p>
          <a:p>
            <a:r>
              <a:rPr lang="en-US" dirty="0" err="1" smtClean="0"/>
              <a:t>Paralel</a:t>
            </a:r>
            <a:endParaRPr lang="en-US" dirty="0" smtClean="0"/>
          </a:p>
          <a:p>
            <a:r>
              <a:rPr lang="en-US" dirty="0" err="1" smtClean="0"/>
              <a:t>Penuh-gangguan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Incident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Kejadian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help desk</a:t>
            </a:r>
          </a:p>
          <a:p>
            <a:r>
              <a:rPr lang="en-US" dirty="0" err="1" smtClean="0"/>
              <a:t>Deteksi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intrusi</a:t>
            </a:r>
            <a:r>
              <a:rPr lang="en-US" dirty="0" smtClean="0"/>
              <a:t>, </a:t>
            </a:r>
            <a:r>
              <a:rPr lang="en-US" dirty="0" err="1" smtClean="0"/>
              <a:t>berbasis</a:t>
            </a:r>
            <a:r>
              <a:rPr lang="en-US" dirty="0" smtClean="0"/>
              <a:t> host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virus</a:t>
            </a:r>
          </a:p>
          <a:p>
            <a:r>
              <a:rPr lang="en-US" dirty="0" smtClean="0"/>
              <a:t>Administrator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yang </a:t>
            </a:r>
            <a:r>
              <a:rPr lang="en-US" dirty="0" err="1" smtClean="0"/>
              <a:t>cermat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berharap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meresponsnya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1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Kontinjensi</a:t>
            </a:r>
            <a:r>
              <a:rPr lang="en-US" dirty="0" smtClean="0"/>
              <a:t> (CP):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(IRP)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(DRP)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Kesinambungan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(Business Continuity Planning / BCP)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r>
              <a:rPr lang="en-US" dirty="0" smtClean="0"/>
              <a:t>IRP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, proses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BCP</a:t>
            </a:r>
          </a:p>
          <a:p>
            <a:r>
              <a:rPr lang="en-US" dirty="0" smtClean="0"/>
              <a:t>DRP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BCP</a:t>
            </a:r>
          </a:p>
          <a:p>
            <a:r>
              <a:rPr lang="en-US" dirty="0" smtClean="0"/>
              <a:t>BCP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DRP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kerusakannya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r>
              <a:rPr lang="en-US" dirty="0" err="1" smtClean="0"/>
              <a:t>Juara</a:t>
            </a:r>
            <a:r>
              <a:rPr lang="en-US" dirty="0" smtClean="0"/>
              <a:t> -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, </a:t>
            </a:r>
            <a:r>
              <a:rPr lang="en-US" dirty="0" err="1" smtClean="0"/>
              <a:t>mempromosikan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temuan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r>
              <a:rPr lang="en-US" dirty="0" smtClean="0"/>
              <a:t>Project Manager - </a:t>
            </a:r>
            <a:r>
              <a:rPr lang="en-US" dirty="0" err="1" smtClean="0"/>
              <a:t>Memimpin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proses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Tim -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yang </a:t>
            </a:r>
            <a:r>
              <a:rPr lang="en-US" dirty="0" err="1" smtClean="0"/>
              <a:t>diminati</a:t>
            </a:r>
            <a:r>
              <a:rPr lang="en-US" dirty="0" smtClean="0"/>
              <a:t>: </a:t>
            </a:r>
            <a:r>
              <a:rPr lang="en-US" dirty="0" err="1" smtClean="0"/>
              <a:t>Bisnis</a:t>
            </a:r>
            <a:r>
              <a:rPr lang="en-US" dirty="0" smtClean="0"/>
              <a:t>, TI,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Business Impact Analysis (BIA)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Tim CP </a:t>
            </a:r>
            <a:r>
              <a:rPr lang="en-US" dirty="0" err="1" smtClean="0"/>
              <a:t>melakukan</a:t>
            </a:r>
            <a:r>
              <a:rPr lang="en-US" dirty="0" smtClean="0"/>
              <a:t> BIA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unit </a:t>
            </a:r>
            <a:r>
              <a:rPr lang="en-US" dirty="0" err="1" smtClean="0"/>
              <a:t>bisnis</a:t>
            </a:r>
            <a:endParaRPr lang="en-US" dirty="0" smtClean="0"/>
          </a:p>
          <a:p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endParaRPr lang="en-US" dirty="0" smtClean="0"/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endParaRPr lang="en-US" dirty="0" smtClean="0"/>
          </a:p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Identifikasi</a:t>
            </a:r>
            <a:r>
              <a:rPr lang="es-ES" dirty="0" smtClean="0"/>
              <a:t> </a:t>
            </a:r>
            <a:r>
              <a:rPr lang="es-ES" dirty="0" err="1" smtClean="0"/>
              <a:t>Ancaman</a:t>
            </a:r>
            <a:r>
              <a:rPr lang="es-ES" dirty="0" smtClean="0"/>
              <a:t> </a:t>
            </a:r>
            <a:r>
              <a:rPr lang="es-ES" dirty="0" err="1" smtClean="0"/>
              <a:t>Ancaman</a:t>
            </a:r>
            <a:r>
              <a:rPr lang="es-ES" dirty="0" smtClean="0"/>
              <a:t> dan </a:t>
            </a:r>
            <a:r>
              <a:rPr lang="es-ES" dirty="0" err="1" smtClean="0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unit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serangannya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Business Unit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area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prioritaskan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paling </a:t>
            </a:r>
            <a:r>
              <a:rPr lang="en-US" dirty="0" err="1" smtClean="0"/>
              <a:t>penting</a:t>
            </a:r>
            <a:endParaRPr lang="en-US" dirty="0" smtClean="0"/>
          </a:p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3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Success Scenario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yang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area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diprioritaskan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Konsekuensi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terburuk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yang paling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2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BIA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, </a:t>
            </a:r>
            <a:r>
              <a:rPr lang="en-US" dirty="0" err="1" smtClean="0"/>
              <a:t>terburuk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penanggap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Subordinasi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,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subordinasi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,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acara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memberantas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8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822</Words>
  <Application>Microsoft Office PowerPoint</Application>
  <PresentationFormat>Widescreen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Identifikasi Ancaman Ancaman dan Prioritas</vt:lpstr>
      <vt:lpstr>Business Unit Analysis</vt:lpstr>
      <vt:lpstr>Attack Success Scenario Development</vt:lpstr>
      <vt:lpstr>Penilaian Kerusakan Potensial</vt:lpstr>
      <vt:lpstr>Klasifikasi Rencana Subordinasi</vt:lpstr>
      <vt:lpstr>Perencanaan Tanggap Insiden</vt:lpstr>
      <vt:lpstr>Perencanaan Insiden</vt:lpstr>
      <vt:lpstr>Rencana Tanggap Insiden</vt:lpstr>
      <vt:lpstr>Incident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2017-06-11T15:37:07Z</dcterms:created>
  <dcterms:modified xsi:type="dcterms:W3CDTF">2017-06-11T15:45:33Z</dcterms:modified>
</cp:coreProperties>
</file>