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79" r:id="rId3"/>
    <p:sldId id="257" r:id="rId4"/>
    <p:sldId id="281" r:id="rId5"/>
    <p:sldId id="282" r:id="rId6"/>
    <p:sldId id="289" r:id="rId7"/>
    <p:sldId id="290" r:id="rId8"/>
    <p:sldId id="284" r:id="rId9"/>
    <p:sldId id="297" r:id="rId10"/>
    <p:sldId id="298" r:id="rId11"/>
    <p:sldId id="300" r:id="rId12"/>
    <p:sldId id="301" r:id="rId13"/>
    <p:sldId id="302" r:id="rId14"/>
    <p:sldId id="303" r:id="rId15"/>
    <p:sldId id="307" r:id="rId16"/>
    <p:sldId id="308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DE6"/>
    <a:srgbClr val="FFCD00"/>
    <a:srgbClr val="FA6E00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50" d="100"/>
          <a:sy n="50" d="100"/>
        </p:scale>
        <p:origin x="-2100" y="-846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6086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5. Februar 2015 | 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de-DE" sz="800" dirty="0" smtClean="0">
                <a:solidFill>
                  <a:srgbClr val="000000"/>
                </a:solidFill>
              </a:rPr>
              <a:t>1. April 2010 | Referent | Kurztitel der Präsentation (bitte im Master einfügen) | Seite </a:t>
            </a:r>
            <a:fld id="{54091A06-E49E-4F45-A4ED-27B9A60B04AE}" type="slidenum">
              <a:rPr lang="de-DE" sz="8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800" dirty="0" smtClean="0">
              <a:solidFill>
                <a:srgbClr val="000000"/>
              </a:solidFill>
            </a:endParaRPr>
          </a:p>
          <a:p>
            <a:endParaRPr lang="de-DE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von Daten mittels Binärformat</a:t>
            </a:r>
          </a:p>
          <a:p>
            <a:pPr marL="533400" lvl="1" indent="-342900"/>
            <a:r>
              <a:rPr lang="de-DE" sz="2000" dirty="0" smtClean="0"/>
              <a:t>Einfach verwendbar durch Generierung von Java Klassen </a:t>
            </a:r>
          </a:p>
          <a:p>
            <a:pPr marL="533400" lvl="1" indent="-342900"/>
            <a:endParaRPr lang="de-DE" sz="2000" dirty="0" smtClean="0"/>
          </a:p>
          <a:p>
            <a:pPr marL="533400" lvl="1" indent="-342900"/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771800" y="2933945"/>
            <a:ext cx="410208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/>
              <a:t>CreateUser</a:t>
            </a:r>
            <a:r>
              <a:rPr lang="de-DE" sz="1600" dirty="0"/>
              <a:t> {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 = 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password</a:t>
            </a:r>
            <a:r>
              <a:rPr lang="de-DE" sz="1600" dirty="0"/>
              <a:t> = 2;</a:t>
            </a:r>
          </a:p>
          <a:p>
            <a:r>
              <a:rPr lang="de-DE" sz="1600" dirty="0"/>
              <a:t>};</a:t>
            </a:r>
          </a:p>
          <a:p>
            <a:endParaRPr lang="de-DE" sz="1600" dirty="0"/>
          </a:p>
          <a:p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ChatMessage</a:t>
            </a:r>
            <a:r>
              <a:rPr lang="de-DE" sz="1600" dirty="0"/>
              <a:t> {</a:t>
            </a:r>
          </a:p>
          <a:p>
            <a:r>
              <a:rPr lang="de-DE" sz="1600" dirty="0"/>
              <a:t>	optional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securityToken</a:t>
            </a:r>
            <a:r>
              <a:rPr lang="de-DE" sz="1600" dirty="0"/>
              <a:t> = </a:t>
            </a:r>
            <a:r>
              <a:rPr lang="de-DE" sz="1600" dirty="0" smtClean="0"/>
              <a:t>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= 2;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friendID</a:t>
            </a:r>
            <a:r>
              <a:rPr lang="de-DE" sz="1600" dirty="0"/>
              <a:t> = 3;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userID</a:t>
            </a:r>
            <a:r>
              <a:rPr lang="de-DE" sz="1600" dirty="0"/>
              <a:t> = 4;</a:t>
            </a:r>
          </a:p>
          <a:p>
            <a:r>
              <a:rPr lang="de-DE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Netty</a:t>
            </a:r>
            <a:r>
              <a:rPr lang="de-DE" sz="2000" dirty="0" smtClean="0"/>
              <a:t> als asynchroner TCP-Server\Client</a:t>
            </a:r>
          </a:p>
          <a:p>
            <a:pPr marL="704850" lvl="2" indent="-342900"/>
            <a:r>
              <a:rPr lang="de-DE" sz="2000" dirty="0" err="1" smtClean="0"/>
              <a:t>Protobuf</a:t>
            </a:r>
            <a:r>
              <a:rPr lang="de-DE" sz="2000" dirty="0" smtClean="0"/>
              <a:t> Support</a:t>
            </a:r>
          </a:p>
          <a:p>
            <a:pPr marL="704850" lvl="2" indent="-342900"/>
            <a:r>
              <a:rPr lang="de-DE" sz="2000" dirty="0" err="1" smtClean="0"/>
              <a:t>Pipelining</a:t>
            </a:r>
            <a:r>
              <a:rPr lang="de-DE" sz="2000" dirty="0"/>
              <a:t> </a:t>
            </a:r>
            <a:r>
              <a:rPr lang="de-DE" sz="2000" dirty="0" smtClean="0"/>
              <a:t>erlaubt einfache Funktionskomposition</a:t>
            </a:r>
          </a:p>
          <a:p>
            <a:pPr marL="342900" indent="-342900"/>
            <a:endParaRPr lang="de-DE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54" y="1043735"/>
            <a:ext cx="1564255" cy="7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41741" y="3959768"/>
            <a:ext cx="839926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Wolke 4"/>
          <p:cNvSpPr/>
          <p:nvPr/>
        </p:nvSpPr>
        <p:spPr>
          <a:xfrm>
            <a:off x="150838" y="3788858"/>
            <a:ext cx="1305145" cy="974758"/>
          </a:xfrm>
          <a:prstGeom prst="cloud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581667" y="3669377"/>
            <a:ext cx="5455718" cy="14248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0177" y="40140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37384" y="3979513"/>
            <a:ext cx="945105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41741" y="4126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65145" y="330082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Handler Pipeline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983619" y="4139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Channel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37190" y="3840286"/>
            <a:ext cx="1159292" cy="923330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Protobuf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Encoding</a:t>
            </a:r>
            <a:br>
              <a:rPr lang="de-DE" dirty="0" smtClean="0"/>
            </a:br>
            <a:r>
              <a:rPr lang="de-DE" dirty="0" smtClean="0"/>
              <a:t>Decoding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117285"/>
            <a:ext cx="1005404" cy="369332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728544" y="3983431"/>
            <a:ext cx="1120820" cy="646331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Business</a:t>
            </a:r>
            <a:br>
              <a:rPr lang="de-DE" dirty="0" smtClean="0"/>
            </a:br>
            <a:r>
              <a:rPr lang="de-DE" dirty="0" smtClean="0"/>
              <a:t>Logik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3"/>
            <a:endCxn id="19" idx="1"/>
          </p:cNvCxnSpPr>
          <p:nvPr/>
        </p:nvCxnSpPr>
        <p:spPr>
          <a:xfrm>
            <a:off x="4096482" y="4301951"/>
            <a:ext cx="8355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5937444" y="4301951"/>
            <a:ext cx="791100" cy="46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3"/>
            <a:endCxn id="13" idx="1"/>
          </p:cNvCxnSpPr>
          <p:nvPr/>
        </p:nvCxnSpPr>
        <p:spPr>
          <a:xfrm flipV="1">
            <a:off x="2631728" y="4301951"/>
            <a:ext cx="305462" cy="9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47" y="593685"/>
            <a:ext cx="1445665" cy="1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Idee: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Bearbeitet komplexere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Läuft im Hintergrund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Hat keine eigene UI</a:t>
            </a:r>
          </a:p>
          <a:p>
            <a:endParaRPr lang="de-DE" sz="2400" dirty="0"/>
          </a:p>
          <a:p>
            <a:r>
              <a:rPr lang="de-DE" sz="2400" dirty="0" smtClean="0"/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Herunterladen von Daten aus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Abspielen von Musik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Verarbeiten von 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2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6" name="Rechteck 5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7" name="Gerade Verbindung mit Pfeil 6"/>
          <p:cNvCxnSpPr>
            <a:endCxn id="4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6" name="Ovale Legende 15"/>
          <p:cNvSpPr/>
          <p:nvPr/>
        </p:nvSpPr>
        <p:spPr>
          <a:xfrm>
            <a:off x="2755468" y="503675"/>
            <a:ext cx="2986661" cy="1026575"/>
          </a:xfrm>
          <a:prstGeom prst="wedgeEllipseCallout">
            <a:avLst>
              <a:gd name="adj1" fmla="val -56552"/>
              <a:gd name="adj2" fmla="val 77345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Beim Start des Geräts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881590" y="4319418"/>
            <a:ext cx="3667907" cy="144984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881590" y="4194085"/>
            <a:ext cx="3150350" cy="157517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Legende 20"/>
          <p:cNvSpPr/>
          <p:nvPr/>
        </p:nvSpPr>
        <p:spPr>
          <a:xfrm>
            <a:off x="3914347" y="4878547"/>
            <a:ext cx="2986661" cy="1026575"/>
          </a:xfrm>
          <a:prstGeom prst="wedgeEllipseCallout">
            <a:avLst>
              <a:gd name="adj1" fmla="val -72881"/>
              <a:gd name="adj2" fmla="val -1766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Läuft ewig</a:t>
            </a:r>
          </a:p>
        </p:txBody>
      </p:sp>
      <p:sp>
        <p:nvSpPr>
          <p:cNvPr id="23" name="Ovale Legende 22"/>
          <p:cNvSpPr/>
          <p:nvPr/>
        </p:nvSpPr>
        <p:spPr>
          <a:xfrm>
            <a:off x="5634662" y="332195"/>
            <a:ext cx="3509337" cy="1026575"/>
          </a:xfrm>
          <a:prstGeom prst="wedgeEllipseCallout">
            <a:avLst>
              <a:gd name="adj1" fmla="val 8589"/>
              <a:gd name="adj2" fmla="val 19907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 über Binder</a:t>
            </a:r>
          </a:p>
        </p:txBody>
      </p:sp>
    </p:spTree>
    <p:extLst>
      <p:ext uri="{BB962C8B-B14F-4D97-AF65-F5344CB8AC3E}">
        <p14:creationId xmlns:p14="http://schemas.microsoft.com/office/powerpoint/2010/main" val="17997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4175" y="1042988"/>
            <a:ext cx="8375650" cy="4772025"/>
          </a:xfrm>
        </p:spPr>
        <p:txBody>
          <a:bodyPr anchor="ctr"/>
          <a:lstStyle/>
          <a:p>
            <a:pPr algn="ctr"/>
            <a:r>
              <a:rPr lang="de-DE" sz="4400" dirty="0" smtClean="0"/>
              <a:t>Demo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5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Veranstaltungen</a:t>
            </a:r>
          </a:p>
          <a:p>
            <a:pPr marL="533400" lvl="1" indent="-342900"/>
            <a:r>
              <a:rPr lang="de-DE" sz="2000" dirty="0" smtClean="0"/>
              <a:t>Teilnehmen 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über Android-Terminkalender</a:t>
            </a:r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smtClean="0"/>
              <a:t>Chat</a:t>
            </a: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sp>
        <p:nvSpPr>
          <p:cNvPr id="3" name="AutoShape 5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7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55727"/>
            <a:ext cx="2002386" cy="16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4" y="1330313"/>
            <a:ext cx="1459221" cy="14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D:\Android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" y="2773517"/>
            <a:ext cx="7964670" cy="30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Standarddesign</vt:lpstr>
      <vt:lpstr>1_Standarddesign</vt:lpstr>
      <vt:lpstr>InstaMeet</vt:lpstr>
      <vt:lpstr>InstaMeet</vt:lpstr>
      <vt:lpstr>InstaMeet – Deployment Sicht</vt:lpstr>
      <vt:lpstr>InstaMeet – Backend</vt:lpstr>
      <vt:lpstr>InstaMeet – Backend</vt:lpstr>
      <vt:lpstr>InstaMeet – Backend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InstaMeet – Kommunikation Client\Server</vt:lpstr>
      <vt:lpstr>Architektur</vt:lpstr>
      <vt:lpstr>Android Services</vt:lpstr>
      <vt:lpstr>InstaMeet Service</vt:lpstr>
      <vt:lpstr>PowerPoint-Präsentation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Matthias</cp:lastModifiedBy>
  <cp:revision>183</cp:revision>
  <dcterms:created xsi:type="dcterms:W3CDTF">2007-08-29T07:13:29Z</dcterms:created>
  <dcterms:modified xsi:type="dcterms:W3CDTF">2015-02-04T20:16:57Z</dcterms:modified>
</cp:coreProperties>
</file>