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8"/>
  </p:notesMasterIdLst>
  <p:sldIdLst>
    <p:sldId id="279" r:id="rId3"/>
    <p:sldId id="257" r:id="rId4"/>
    <p:sldId id="281" r:id="rId5"/>
    <p:sldId id="282" r:id="rId6"/>
    <p:sldId id="289" r:id="rId7"/>
    <p:sldId id="290" r:id="rId8"/>
    <p:sldId id="284" r:id="rId9"/>
    <p:sldId id="297" r:id="rId10"/>
    <p:sldId id="298" r:id="rId11"/>
    <p:sldId id="300" r:id="rId12"/>
    <p:sldId id="301" r:id="rId13"/>
    <p:sldId id="302" r:id="rId14"/>
    <p:sldId id="303" r:id="rId15"/>
    <p:sldId id="307" r:id="rId16"/>
    <p:sldId id="308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DE6"/>
    <a:srgbClr val="FFCD00"/>
    <a:srgbClr val="FA6E00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6" autoAdjust="0"/>
  </p:normalViewPr>
  <p:slideViewPr>
    <p:cSldViewPr>
      <p:cViewPr>
        <p:scale>
          <a:sx n="50" d="100"/>
          <a:sy n="50" d="100"/>
        </p:scale>
        <p:origin x="-1253" y="58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01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4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89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6086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5. Februar 2015 | Björn </a:t>
            </a:r>
            <a:r>
              <a:rPr lang="de-DE" sz="800" dirty="0" err="1" smtClean="0"/>
              <a:t>Bankowski</a:t>
            </a:r>
            <a:r>
              <a:rPr lang="de-DE" sz="800" dirty="0" smtClean="0"/>
              <a:t>,</a:t>
            </a:r>
            <a:r>
              <a:rPr lang="de-DE" sz="800" baseline="0" dirty="0" smtClean="0"/>
              <a:t> Matthias </a:t>
            </a:r>
            <a:r>
              <a:rPr lang="de-DE" sz="800" baseline="0" dirty="0" err="1" smtClean="0"/>
              <a:t>Preu</a:t>
            </a:r>
            <a:r>
              <a:rPr lang="de-DE" sz="800" baseline="0" dirty="0" smtClean="0"/>
              <a:t>, Cassidy Schwarze</a:t>
            </a:r>
            <a:r>
              <a:rPr lang="de-DE" sz="800" dirty="0" smtClean="0"/>
              <a:t> | </a:t>
            </a:r>
            <a:r>
              <a:rPr lang="de-DE" sz="800" dirty="0" err="1" smtClean="0"/>
              <a:t>InstaMeet</a:t>
            </a:r>
            <a:r>
              <a:rPr lang="de-DE" sz="800" dirty="0" smtClean="0"/>
              <a:t> Review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4DA6CB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982400" cy="208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de-DE" sz="800" dirty="0" smtClean="0">
                <a:solidFill>
                  <a:srgbClr val="000000"/>
                </a:solidFill>
              </a:rPr>
              <a:t>1. April 2010 | Referent | Kurztitel der Präsentation (bitte im Master einfügen) | Seite </a:t>
            </a:r>
            <a:fld id="{54091A06-E49E-4F45-A4ED-27B9A60B04AE}" type="slidenum">
              <a:rPr lang="de-DE" sz="8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800" dirty="0" smtClean="0">
              <a:solidFill>
                <a:srgbClr val="000000"/>
              </a:solidFill>
            </a:endParaRPr>
          </a:p>
          <a:p>
            <a:endParaRPr lang="de-DE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Björn </a:t>
            </a:r>
            <a:r>
              <a:rPr lang="de-DE" dirty="0" err="1" smtClean="0"/>
              <a:t>Bankowski</a:t>
            </a:r>
            <a:r>
              <a:rPr lang="de-DE" dirty="0" smtClean="0"/>
              <a:t>, Matthias </a:t>
            </a:r>
            <a:r>
              <a:rPr lang="de-DE" dirty="0" err="1" smtClean="0"/>
              <a:t>Preu</a:t>
            </a:r>
            <a:r>
              <a:rPr lang="de-DE" dirty="0" smtClean="0"/>
              <a:t>, Cassidy Schwarze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8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Nutzung von Google Protocol </a:t>
            </a:r>
            <a:r>
              <a:rPr lang="de-DE" sz="2000" dirty="0" err="1" smtClean="0"/>
              <a:t>Buffers</a:t>
            </a:r>
            <a:endParaRPr lang="de-DE" sz="2000" dirty="0" smtClean="0"/>
          </a:p>
          <a:p>
            <a:pPr marL="533400" lvl="1" indent="-342900"/>
            <a:r>
              <a:rPr lang="de-DE" sz="2000" dirty="0" smtClean="0"/>
              <a:t>Mechanismus für </a:t>
            </a:r>
            <a:r>
              <a:rPr lang="de-DE" sz="2000" dirty="0" err="1" smtClean="0"/>
              <a:t>Serialisierung</a:t>
            </a:r>
            <a:r>
              <a:rPr lang="de-DE" sz="2000" dirty="0" smtClean="0"/>
              <a:t> von Daten mittels Binärformat</a:t>
            </a:r>
          </a:p>
          <a:p>
            <a:pPr marL="533400" lvl="1" indent="-342900"/>
            <a:r>
              <a:rPr lang="de-DE" sz="2000" dirty="0" smtClean="0"/>
              <a:t>Einfach verwendbar durch Generierung von Java Klassen </a:t>
            </a:r>
          </a:p>
          <a:p>
            <a:pPr marL="533400" lvl="1" indent="-342900"/>
            <a:endParaRPr lang="de-DE" sz="2000" dirty="0" smtClean="0"/>
          </a:p>
          <a:p>
            <a:pPr marL="533400" lvl="1" indent="-342900"/>
            <a:endParaRPr lang="de-DE" sz="20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2771800" y="2933945"/>
            <a:ext cx="4102085" cy="28007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 err="1" smtClean="0"/>
              <a:t>message</a:t>
            </a:r>
            <a:r>
              <a:rPr lang="de-DE" sz="1600" dirty="0" smtClean="0"/>
              <a:t> </a:t>
            </a:r>
            <a:r>
              <a:rPr lang="de-DE" sz="1600" dirty="0" err="1"/>
              <a:t>CreateUser</a:t>
            </a:r>
            <a:r>
              <a:rPr lang="de-DE" sz="1600" dirty="0"/>
              <a:t> {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r>
              <a:rPr lang="de-DE" sz="1600" dirty="0"/>
              <a:t> = 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password</a:t>
            </a:r>
            <a:r>
              <a:rPr lang="de-DE" sz="1600" dirty="0"/>
              <a:t> = 2;</a:t>
            </a:r>
          </a:p>
          <a:p>
            <a:r>
              <a:rPr lang="de-DE" sz="1600" dirty="0"/>
              <a:t>};</a:t>
            </a:r>
          </a:p>
          <a:p>
            <a:endParaRPr lang="de-DE" sz="1600" dirty="0"/>
          </a:p>
          <a:p>
            <a:r>
              <a:rPr lang="de-DE" sz="1600" dirty="0" err="1"/>
              <a:t>message</a:t>
            </a:r>
            <a:r>
              <a:rPr lang="de-DE" sz="1600" dirty="0"/>
              <a:t> </a:t>
            </a:r>
            <a:r>
              <a:rPr lang="de-DE" sz="1600" dirty="0" err="1"/>
              <a:t>ChatMessage</a:t>
            </a:r>
            <a:r>
              <a:rPr lang="de-DE" sz="1600" dirty="0"/>
              <a:t> {</a:t>
            </a:r>
          </a:p>
          <a:p>
            <a:r>
              <a:rPr lang="de-DE" sz="1600" dirty="0"/>
              <a:t>	optional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securityToken</a:t>
            </a:r>
            <a:r>
              <a:rPr lang="de-DE" sz="1600" dirty="0"/>
              <a:t> = </a:t>
            </a:r>
            <a:r>
              <a:rPr lang="de-DE" sz="1600" dirty="0" smtClean="0"/>
              <a:t>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message</a:t>
            </a:r>
            <a:r>
              <a:rPr lang="de-DE" sz="1600" dirty="0"/>
              <a:t> = 2;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friendID</a:t>
            </a:r>
            <a:r>
              <a:rPr lang="de-DE" sz="1600" dirty="0"/>
              <a:t> = 3;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userID</a:t>
            </a:r>
            <a:r>
              <a:rPr lang="de-DE" sz="1600" dirty="0"/>
              <a:t> = 4;</a:t>
            </a:r>
          </a:p>
          <a:p>
            <a:r>
              <a:rPr lang="de-DE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041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Netty</a:t>
            </a:r>
            <a:r>
              <a:rPr lang="de-DE" sz="2000" dirty="0" smtClean="0"/>
              <a:t> als asynchroner TCP-Server\Client</a:t>
            </a:r>
          </a:p>
          <a:p>
            <a:pPr marL="704850" lvl="2" indent="-342900"/>
            <a:r>
              <a:rPr lang="de-DE" sz="2000" dirty="0" err="1" smtClean="0"/>
              <a:t>Protobuf</a:t>
            </a:r>
            <a:r>
              <a:rPr lang="de-DE" sz="2000" dirty="0" smtClean="0"/>
              <a:t> Support</a:t>
            </a:r>
          </a:p>
          <a:p>
            <a:pPr marL="704850" lvl="2" indent="-342900"/>
            <a:r>
              <a:rPr lang="de-DE" sz="2000" dirty="0" err="1" smtClean="0"/>
              <a:t>Pipelining</a:t>
            </a:r>
            <a:r>
              <a:rPr lang="de-DE" sz="2000" dirty="0"/>
              <a:t> </a:t>
            </a:r>
            <a:r>
              <a:rPr lang="de-DE" sz="2000" dirty="0" smtClean="0"/>
              <a:t>erlaubt einfache Funktionskomposition</a:t>
            </a:r>
          </a:p>
          <a:p>
            <a:pPr marL="342900" indent="-342900"/>
            <a:endParaRPr lang="de-DE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54" y="1043735"/>
            <a:ext cx="1564255" cy="77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1741741" y="3959768"/>
            <a:ext cx="839926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" name="Wolke 4"/>
          <p:cNvSpPr/>
          <p:nvPr/>
        </p:nvSpPr>
        <p:spPr>
          <a:xfrm>
            <a:off x="150838" y="3788858"/>
            <a:ext cx="1305145" cy="974758"/>
          </a:xfrm>
          <a:prstGeom prst="cloud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2581667" y="3669377"/>
            <a:ext cx="5455718" cy="142480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30177" y="401406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8037384" y="3979513"/>
            <a:ext cx="945105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1741741" y="41265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Socket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65145" y="330082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Handler Pipeline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7983619" y="41397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Channel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937190" y="3840286"/>
            <a:ext cx="1159292" cy="923330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Protobuf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Encoding</a:t>
            </a:r>
            <a:br>
              <a:rPr lang="de-DE" dirty="0" smtClean="0"/>
            </a:br>
            <a:r>
              <a:rPr lang="de-DE" dirty="0" smtClean="0"/>
              <a:t>Decoding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932040" y="4117285"/>
            <a:ext cx="1005404" cy="369332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728544" y="3983431"/>
            <a:ext cx="1120820" cy="646331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Business</a:t>
            </a:r>
            <a:br>
              <a:rPr lang="de-DE" dirty="0" smtClean="0"/>
            </a:br>
            <a:r>
              <a:rPr lang="de-DE" dirty="0" smtClean="0"/>
              <a:t>Logik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3" idx="3"/>
            <a:endCxn id="19" idx="1"/>
          </p:cNvCxnSpPr>
          <p:nvPr/>
        </p:nvCxnSpPr>
        <p:spPr>
          <a:xfrm>
            <a:off x="4096482" y="4301951"/>
            <a:ext cx="83555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9" idx="3"/>
            <a:endCxn id="20" idx="1"/>
          </p:cNvCxnSpPr>
          <p:nvPr/>
        </p:nvCxnSpPr>
        <p:spPr>
          <a:xfrm>
            <a:off x="5937444" y="4301951"/>
            <a:ext cx="791100" cy="464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0" idx="3"/>
            <a:endCxn id="13" idx="1"/>
          </p:cNvCxnSpPr>
          <p:nvPr/>
        </p:nvCxnSpPr>
        <p:spPr>
          <a:xfrm flipV="1">
            <a:off x="2631728" y="4301951"/>
            <a:ext cx="305462" cy="929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4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3320317"/>
            <a:ext cx="1556945" cy="22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455241"/>
            <a:ext cx="1556945" cy="22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joern\Documents\Studium\AndroidLab\Präsentation\c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09020"/>
            <a:ext cx="1536712" cy="21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5344599" y="3744035"/>
            <a:ext cx="1477651" cy="2205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1556665" y="2483895"/>
            <a:ext cx="6120680" cy="63007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1" name="Pfeil nach oben und unten 10"/>
          <p:cNvSpPr/>
          <p:nvPr/>
        </p:nvSpPr>
        <p:spPr>
          <a:xfrm>
            <a:off x="2588509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2" name="Pfeil nach oben und unten 11"/>
          <p:cNvSpPr/>
          <p:nvPr/>
        </p:nvSpPr>
        <p:spPr>
          <a:xfrm>
            <a:off x="3865307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3" name="Pfeil nach oben und unten 12"/>
          <p:cNvSpPr/>
          <p:nvPr/>
        </p:nvSpPr>
        <p:spPr>
          <a:xfrm>
            <a:off x="4906055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4" name="Pfeil nach oben und unten 13"/>
          <p:cNvSpPr/>
          <p:nvPr/>
        </p:nvSpPr>
        <p:spPr>
          <a:xfrm>
            <a:off x="5918879" y="3068959"/>
            <a:ext cx="273301" cy="855095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pic>
        <p:nvPicPr>
          <p:cNvPr id="2050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47" y="593685"/>
            <a:ext cx="1445665" cy="1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oben und unten 9"/>
          <p:cNvSpPr/>
          <p:nvPr/>
        </p:nvSpPr>
        <p:spPr>
          <a:xfrm>
            <a:off x="4480354" y="1853825"/>
            <a:ext cx="273301" cy="720079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Idee: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Bearbeitet komplexere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Läuft im Hintergrund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Hat keine eigene UI</a:t>
            </a:r>
          </a:p>
          <a:p>
            <a:endParaRPr lang="de-DE" sz="2400" dirty="0"/>
          </a:p>
          <a:p>
            <a:r>
              <a:rPr lang="de-DE" sz="2400" dirty="0" smtClean="0"/>
              <a:t>Beispiele: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Herunterladen von Daten aus dem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Abspielen von Musik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Verarbeiten von Dateien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126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76544" y="2654233"/>
            <a:ext cx="8145906" cy="1665185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 smtClean="0">
              <a:solidFill>
                <a:srgbClr val="FFFFFF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56565" y="3248980"/>
            <a:ext cx="1800200" cy="4500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gestartet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742130" y="2888939"/>
            <a:ext cx="2385265" cy="112512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mit anderen Komponenten verbunden</a:t>
            </a:r>
          </a:p>
        </p:txBody>
      </p:sp>
      <p:sp>
        <p:nvSpPr>
          <p:cNvPr id="6" name="Rechteck 5"/>
          <p:cNvSpPr/>
          <p:nvPr/>
        </p:nvSpPr>
        <p:spPr>
          <a:xfrm>
            <a:off x="3086835" y="3175810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 smtClean="0">
                <a:solidFill>
                  <a:srgbClr val="FFFFFF"/>
                </a:solidFill>
              </a:rPr>
              <a:t>Service aktiv</a:t>
            </a:r>
            <a:endParaRPr lang="de-DE" sz="2800" dirty="0">
              <a:solidFill>
                <a:srgbClr val="FFFFFF"/>
              </a:solidFill>
            </a:endParaRPr>
          </a:p>
        </p:txBody>
      </p:sp>
      <p:cxnSp>
        <p:nvCxnSpPr>
          <p:cNvPr id="7" name="Gerade Verbindung mit Pfeil 6"/>
          <p:cNvCxnSpPr>
            <a:endCxn id="4" idx="0"/>
          </p:cNvCxnSpPr>
          <p:nvPr/>
        </p:nvCxnSpPr>
        <p:spPr>
          <a:xfrm>
            <a:off x="1556665" y="117875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6901008" y="1358770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1556665" y="175527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startService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549497" y="4509120"/>
            <a:ext cx="2461502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unbindService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556665" y="369903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957265" y="4014066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4842030" y="176381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570438" y="4509120"/>
            <a:ext cx="2461502" cy="882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stopSelf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6" name="Ovale Legende 15"/>
          <p:cNvSpPr/>
          <p:nvPr/>
        </p:nvSpPr>
        <p:spPr>
          <a:xfrm>
            <a:off x="2755468" y="503675"/>
            <a:ext cx="2986661" cy="1026575"/>
          </a:xfrm>
          <a:prstGeom prst="wedgeEllipseCallout">
            <a:avLst>
              <a:gd name="adj1" fmla="val -56552"/>
              <a:gd name="adj2" fmla="val 77345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Beim Start des Geräts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881590" y="4319418"/>
            <a:ext cx="3667907" cy="1449842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881590" y="4194085"/>
            <a:ext cx="3150350" cy="1575175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Legende 20"/>
          <p:cNvSpPr/>
          <p:nvPr/>
        </p:nvSpPr>
        <p:spPr>
          <a:xfrm>
            <a:off x="3914347" y="4878547"/>
            <a:ext cx="2986661" cy="1026575"/>
          </a:xfrm>
          <a:prstGeom prst="wedgeEllipseCallout">
            <a:avLst>
              <a:gd name="adj1" fmla="val -72881"/>
              <a:gd name="adj2" fmla="val -1766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Läuft ewig</a:t>
            </a:r>
          </a:p>
        </p:txBody>
      </p:sp>
      <p:sp>
        <p:nvSpPr>
          <p:cNvPr id="23" name="Ovale Legende 22"/>
          <p:cNvSpPr/>
          <p:nvPr/>
        </p:nvSpPr>
        <p:spPr>
          <a:xfrm>
            <a:off x="5634662" y="332195"/>
            <a:ext cx="3509337" cy="1026575"/>
          </a:xfrm>
          <a:prstGeom prst="wedgeEllipseCallout">
            <a:avLst>
              <a:gd name="adj1" fmla="val 8589"/>
              <a:gd name="adj2" fmla="val 19907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Kommunikation über Binder</a:t>
            </a:r>
          </a:p>
        </p:txBody>
      </p:sp>
    </p:spTree>
    <p:extLst>
      <p:ext uri="{BB962C8B-B14F-4D97-AF65-F5344CB8AC3E}">
        <p14:creationId xmlns:p14="http://schemas.microsoft.com/office/powerpoint/2010/main" val="17997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4175" y="1042988"/>
            <a:ext cx="8375650" cy="4772025"/>
          </a:xfrm>
        </p:spPr>
        <p:txBody>
          <a:bodyPr anchor="ctr"/>
          <a:lstStyle/>
          <a:p>
            <a:pPr algn="ctr"/>
            <a:r>
              <a:rPr lang="de-DE" sz="4400" dirty="0" smtClean="0"/>
              <a:t>Demo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3150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InstaMeet</a:t>
            </a:r>
            <a:r>
              <a:rPr lang="de-DE" sz="2000" dirty="0" smtClean="0"/>
              <a:t> ist eine kompakte </a:t>
            </a:r>
            <a:r>
              <a:rPr lang="de-DE" sz="2000" dirty="0" err="1" smtClean="0"/>
              <a:t>Social</a:t>
            </a:r>
            <a:r>
              <a:rPr lang="de-DE" sz="2000" dirty="0" smtClean="0"/>
              <a:t>-Networking-App schnellen oder langfristigen Planung von Treffen und Veranstaltungen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Features</a:t>
            </a:r>
          </a:p>
          <a:p>
            <a:pPr marL="533400" lvl="1" indent="-342900"/>
            <a:r>
              <a:rPr lang="de-DE" sz="2000" dirty="0" smtClean="0"/>
              <a:t>Erstellen von Veranstaltungen</a:t>
            </a:r>
          </a:p>
          <a:p>
            <a:pPr marL="533400" lvl="1" indent="-342900"/>
            <a:r>
              <a:rPr lang="de-DE" sz="2000" dirty="0" smtClean="0"/>
              <a:t>Teilnehmen an Veranstaltungen</a:t>
            </a:r>
          </a:p>
          <a:p>
            <a:pPr marL="533400" lvl="1" indent="-342900"/>
            <a:r>
              <a:rPr lang="de-DE" sz="2000" dirty="0"/>
              <a:t>Umkreissuche für Veranstaltungen</a:t>
            </a:r>
          </a:p>
          <a:p>
            <a:pPr marL="533400" lvl="1" indent="-342900"/>
            <a:r>
              <a:rPr lang="de-DE" sz="2000" dirty="0" smtClean="0"/>
              <a:t>Termine abrufbar über Android-Terminkalender</a:t>
            </a:r>
          </a:p>
          <a:p>
            <a:pPr marL="533400" lvl="1" indent="-342900"/>
            <a:r>
              <a:rPr lang="de-DE" sz="2000" dirty="0" smtClean="0"/>
              <a:t>Freundschaftsfunktion – Vernetzung von Personen</a:t>
            </a:r>
            <a:endParaRPr lang="de-DE" sz="2000" dirty="0"/>
          </a:p>
          <a:p>
            <a:pPr marL="533400" lvl="1" indent="-342900"/>
            <a:r>
              <a:rPr lang="de-DE" sz="2000" dirty="0"/>
              <a:t>Umkreissuche von </a:t>
            </a:r>
            <a:r>
              <a:rPr lang="de-DE" sz="2000" dirty="0" smtClean="0"/>
              <a:t>Freunden</a:t>
            </a:r>
          </a:p>
          <a:p>
            <a:pPr marL="533400" lvl="1" indent="-342900"/>
            <a:r>
              <a:rPr lang="de-DE" sz="2000" dirty="0" smtClean="0"/>
              <a:t>Chat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</a:t>
            </a:r>
            <a:r>
              <a:rPr lang="de-DE" dirty="0" err="1" smtClean="0"/>
              <a:t>Deployment</a:t>
            </a:r>
            <a:r>
              <a:rPr lang="de-DE" dirty="0" smtClean="0"/>
              <a:t> Sicht</a:t>
            </a:r>
            <a:endParaRPr lang="de-DE" dirty="0"/>
          </a:p>
        </p:txBody>
      </p:sp>
      <p:sp>
        <p:nvSpPr>
          <p:cNvPr id="3" name="AutoShape 5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7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255727"/>
            <a:ext cx="2002386" cy="160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74" y="1330313"/>
            <a:ext cx="1459221" cy="14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D:\AndroidL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0" y="2773517"/>
            <a:ext cx="7964670" cy="30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7160" r="46027" b="48094"/>
          <a:stretch/>
        </p:blipFill>
        <p:spPr bwMode="auto">
          <a:xfrm>
            <a:off x="130630" y="1376624"/>
            <a:ext cx="4813160" cy="20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51"/>
          <a:stretch/>
        </p:blipFill>
        <p:spPr bwMode="auto">
          <a:xfrm>
            <a:off x="71501" y="1043735"/>
            <a:ext cx="4852192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43735"/>
            <a:ext cx="9027495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 Service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Service geschrieben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Datenbank Anbindung</a:t>
            </a:r>
          </a:p>
          <a:p>
            <a:pPr marL="533400" lvl="1" indent="-342900"/>
            <a:r>
              <a:rPr lang="de-DE" sz="2000" dirty="0" smtClean="0"/>
              <a:t>Einbindung der Datenbank über JDBC</a:t>
            </a:r>
          </a:p>
          <a:p>
            <a:pPr marL="533400" lvl="1" indent="-342900"/>
            <a:r>
              <a:rPr lang="de-DE" sz="2000" dirty="0" err="1" smtClean="0"/>
              <a:t>Object</a:t>
            </a:r>
            <a:r>
              <a:rPr lang="de-DE" sz="2000" dirty="0" smtClean="0"/>
              <a:t>-</a:t>
            </a:r>
            <a:r>
              <a:rPr lang="de-DE" sz="2000" dirty="0" err="1" smtClean="0"/>
              <a:t>To</a:t>
            </a:r>
            <a:r>
              <a:rPr lang="de-DE" sz="2000" dirty="0" smtClean="0"/>
              <a:t>-Relational Mapping über JPA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Generierung der Entitäten über Dali (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</a:t>
            </a:r>
            <a:r>
              <a:rPr lang="de-DE" sz="2000" dirty="0" err="1" smtClean="0"/>
              <a:t>Plugin</a:t>
            </a:r>
            <a:r>
              <a:rPr lang="de-DE" sz="2000" dirty="0" smtClean="0"/>
              <a:t>)</a:t>
            </a:r>
          </a:p>
          <a:p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Business Logik liegt im Backend</a:t>
            </a:r>
          </a:p>
          <a:p>
            <a:pPr marL="533400" lvl="1" indent="-342900"/>
            <a:r>
              <a:rPr lang="de-DE" sz="2000" dirty="0" err="1" smtClean="0"/>
              <a:t>Thin</a:t>
            </a:r>
            <a:r>
              <a:rPr lang="de-DE" sz="2000" dirty="0" smtClean="0"/>
              <a:t>-Client</a:t>
            </a:r>
          </a:p>
        </p:txBody>
      </p:sp>
    </p:spTree>
    <p:extLst>
      <p:ext uri="{BB962C8B-B14F-4D97-AF65-F5344CB8AC3E}">
        <p14:creationId xmlns:p14="http://schemas.microsoft.com/office/powerpoint/2010/main" val="16025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Erster Ansatz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Bereitstellung eines Webservices mittels Java-WS</a:t>
            </a:r>
          </a:p>
          <a:p>
            <a:pPr marL="533400" lvl="1" indent="-342900"/>
            <a:r>
              <a:rPr lang="de-DE" sz="2000" dirty="0" smtClean="0"/>
              <a:t>Nutzung von SOAP (Simple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Access Protocol)</a:t>
            </a:r>
          </a:p>
          <a:p>
            <a:pPr marL="533400" lvl="1" indent="-342900"/>
            <a:r>
              <a:rPr lang="de-DE" sz="2000" dirty="0" smtClean="0"/>
              <a:t>WSDL (Webservice Description Language)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Probleme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Android-Java-</a:t>
            </a:r>
            <a:r>
              <a:rPr lang="de-DE" sz="2000" dirty="0" err="1" smtClean="0"/>
              <a:t>Machine</a:t>
            </a:r>
            <a:r>
              <a:rPr lang="de-DE" sz="2000" dirty="0" smtClean="0"/>
              <a:t> implementiert die JAX-WS Spezifikation nicht</a:t>
            </a:r>
          </a:p>
          <a:p>
            <a:pPr marL="533400" lvl="1" indent="-342900"/>
            <a:r>
              <a:rPr lang="de-DE" sz="2000" dirty="0" smtClean="0"/>
              <a:t>Bibliotheken zur Nutzung von SOAP nur rudimentär vorhanden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Geplante Funktionalitäten nicht umsetzbar</a:t>
            </a:r>
            <a:endParaRPr lang="de-D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2"/>
          <p:cNvCxnSpPr/>
          <p:nvPr/>
        </p:nvCxnSpPr>
        <p:spPr>
          <a:xfrm flipV="1">
            <a:off x="3716905" y="3474005"/>
            <a:ext cx="1620180" cy="193521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Bildschirmpräsentation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Standarddesign</vt:lpstr>
      <vt:lpstr>1_Standarddesign</vt:lpstr>
      <vt:lpstr>InstaMeet</vt:lpstr>
      <vt:lpstr>InstaMeet</vt:lpstr>
      <vt:lpstr>InstaMeet – Deployment Sicht</vt:lpstr>
      <vt:lpstr>InstaMeet – Backend</vt:lpstr>
      <vt:lpstr>InstaMeet – Backend</vt:lpstr>
      <vt:lpstr>InstaMeet – Backend</vt:lpstr>
      <vt:lpstr>InstaMeet – Backend Service</vt:lpstr>
      <vt:lpstr>InstaMeet – Kommunikation Client\Server</vt:lpstr>
      <vt:lpstr>InstaMeet – Kommunikation Client\Server</vt:lpstr>
      <vt:lpstr>InstaMeet – Kommunikation Client\Server</vt:lpstr>
      <vt:lpstr>InstaMeet – Kommunikation Client\Server</vt:lpstr>
      <vt:lpstr>Architektur</vt:lpstr>
      <vt:lpstr>Android Services</vt:lpstr>
      <vt:lpstr>InstaMeet Service</vt:lpstr>
      <vt:lpstr>PowerPoint-Präsentation</vt:lpstr>
    </vt:vector>
  </TitlesOfParts>
  <Company>wir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Bjoern</cp:lastModifiedBy>
  <cp:revision>182</cp:revision>
  <dcterms:created xsi:type="dcterms:W3CDTF">2007-08-29T07:13:29Z</dcterms:created>
  <dcterms:modified xsi:type="dcterms:W3CDTF">2015-02-04T19:45:27Z</dcterms:modified>
</cp:coreProperties>
</file>