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79" r:id="rId2"/>
    <p:sldId id="257" r:id="rId3"/>
    <p:sldId id="281" r:id="rId4"/>
    <p:sldId id="282" r:id="rId5"/>
    <p:sldId id="289" r:id="rId6"/>
    <p:sldId id="290" r:id="rId7"/>
    <p:sldId id="284" r:id="rId8"/>
    <p:sldId id="297" r:id="rId9"/>
    <p:sldId id="298" r:id="rId10"/>
    <p:sldId id="300" r:id="rId11"/>
    <p:sldId id="301" r:id="rId12"/>
    <p:sldId id="291" r:id="rId13"/>
    <p:sldId id="292" r:id="rId14"/>
    <p:sldId id="293" r:id="rId15"/>
    <p:sldId id="294" r:id="rId16"/>
    <p:sldId id="295" r:id="rId17"/>
    <p:sldId id="296" r:id="rId1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DE6"/>
    <a:srgbClr val="FFCD00"/>
    <a:srgbClr val="FA6E00"/>
    <a:srgbClr val="0080B4"/>
    <a:srgbClr val="005374"/>
    <a:srgbClr val="C6EE00"/>
    <a:srgbClr val="89A400"/>
    <a:srgbClr val="007156"/>
    <a:srgbClr val="CC0099"/>
    <a:srgbClr val="760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6" autoAdjust="0"/>
  </p:normalViewPr>
  <p:slideViewPr>
    <p:cSldViewPr>
      <p:cViewPr>
        <p:scale>
          <a:sx n="95" d="100"/>
          <a:sy n="95" d="100"/>
        </p:scale>
        <p:origin x="-810" y="-72"/>
      </p:cViewPr>
      <p:guideLst>
        <p:guide orient="horz" pos="666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501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46086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5. Februar 2015 | </a:t>
            </a:r>
            <a:r>
              <a:rPr lang="de-DE" sz="800" dirty="0" smtClean="0"/>
              <a:t>Björn </a:t>
            </a:r>
            <a:r>
              <a:rPr lang="de-DE" sz="800" dirty="0" err="1" smtClean="0"/>
              <a:t>Bankowski</a:t>
            </a:r>
            <a:r>
              <a:rPr lang="de-DE" sz="800" dirty="0" smtClean="0"/>
              <a:t>,</a:t>
            </a:r>
            <a:r>
              <a:rPr lang="de-DE" sz="800" baseline="0" dirty="0" smtClean="0"/>
              <a:t> Matthias </a:t>
            </a:r>
            <a:r>
              <a:rPr lang="de-DE" sz="800" baseline="0" dirty="0" err="1" smtClean="0"/>
              <a:t>Preu</a:t>
            </a:r>
            <a:r>
              <a:rPr lang="de-DE" sz="800" baseline="0" dirty="0" smtClean="0"/>
              <a:t>, Cassidy Schwarze</a:t>
            </a:r>
            <a:r>
              <a:rPr lang="de-DE" sz="800" dirty="0" smtClean="0"/>
              <a:t> | </a:t>
            </a:r>
            <a:r>
              <a:rPr lang="de-DE" sz="800" dirty="0" err="1" smtClean="0"/>
              <a:t>InstaMeet</a:t>
            </a:r>
            <a:r>
              <a:rPr lang="de-DE" sz="800" dirty="0" smtClean="0"/>
              <a:t> Review | Seite</a:t>
            </a:r>
            <a:r>
              <a:rPr lang="de-DE" sz="800" baseline="0" dirty="0" smtClean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Björn </a:t>
            </a:r>
            <a:r>
              <a:rPr lang="de-DE" dirty="0" err="1" smtClean="0"/>
              <a:t>Bankowski</a:t>
            </a:r>
            <a:r>
              <a:rPr lang="de-DE" dirty="0" smtClean="0"/>
              <a:t>, Matthias </a:t>
            </a:r>
            <a:r>
              <a:rPr lang="de-DE" dirty="0" err="1" smtClean="0"/>
              <a:t>Preu</a:t>
            </a:r>
            <a:r>
              <a:rPr lang="de-DE" dirty="0" smtClean="0"/>
              <a:t>, Cassidy Schwarze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8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067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Nutzung </a:t>
            </a:r>
            <a:r>
              <a:rPr lang="de-DE" sz="2000" dirty="0" smtClean="0"/>
              <a:t>von Google Protocol </a:t>
            </a:r>
            <a:r>
              <a:rPr lang="de-DE" sz="2000" dirty="0" err="1" smtClean="0"/>
              <a:t>Buffers</a:t>
            </a:r>
            <a:endParaRPr lang="de-DE" sz="2000" dirty="0" smtClean="0"/>
          </a:p>
          <a:p>
            <a:pPr marL="533400" lvl="1" indent="-342900"/>
            <a:r>
              <a:rPr lang="de-DE" sz="2000" dirty="0" smtClean="0"/>
              <a:t>Mechanismus für </a:t>
            </a:r>
            <a:r>
              <a:rPr lang="de-DE" sz="2000" dirty="0" err="1" smtClean="0"/>
              <a:t>Serialisierung</a:t>
            </a:r>
            <a:r>
              <a:rPr lang="de-DE" sz="2000" dirty="0" smtClean="0"/>
              <a:t> </a:t>
            </a:r>
            <a:r>
              <a:rPr lang="de-DE" sz="2000" dirty="0" smtClean="0"/>
              <a:t>von </a:t>
            </a:r>
            <a:r>
              <a:rPr lang="de-DE" sz="2000" dirty="0" smtClean="0"/>
              <a:t>Daten mittels Binärformat</a:t>
            </a:r>
          </a:p>
          <a:p>
            <a:pPr marL="533400" lvl="1" indent="-342900"/>
            <a:r>
              <a:rPr lang="de-DE" sz="2000" dirty="0" smtClean="0"/>
              <a:t>Einfach verwendbar durch Generierung von Java Klassen </a:t>
            </a:r>
          </a:p>
          <a:p>
            <a:pPr marL="533400" lvl="1" indent="-342900"/>
            <a:endParaRPr lang="de-DE" sz="2000" dirty="0" smtClean="0"/>
          </a:p>
          <a:p>
            <a:pPr marL="533400" lvl="1" indent="-342900"/>
            <a:endParaRPr lang="de-DE" sz="200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2771800" y="2933945"/>
            <a:ext cx="4102085" cy="28007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 err="1" smtClean="0"/>
              <a:t>message</a:t>
            </a:r>
            <a:r>
              <a:rPr lang="de-DE" sz="1600" dirty="0" smtClean="0"/>
              <a:t> </a:t>
            </a:r>
            <a:r>
              <a:rPr lang="de-DE" sz="1600" dirty="0" err="1"/>
              <a:t>CreateUser</a:t>
            </a:r>
            <a:r>
              <a:rPr lang="de-DE" sz="1600" dirty="0"/>
              <a:t> {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name</a:t>
            </a:r>
            <a:r>
              <a:rPr lang="de-DE" sz="1600" dirty="0"/>
              <a:t> = 1;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password</a:t>
            </a:r>
            <a:r>
              <a:rPr lang="de-DE" sz="1600" dirty="0"/>
              <a:t> = 2;</a:t>
            </a:r>
          </a:p>
          <a:p>
            <a:r>
              <a:rPr lang="de-DE" sz="1600" dirty="0"/>
              <a:t>};</a:t>
            </a:r>
          </a:p>
          <a:p>
            <a:endParaRPr lang="de-DE" sz="1600" dirty="0"/>
          </a:p>
          <a:p>
            <a:r>
              <a:rPr lang="de-DE" sz="1600" dirty="0" err="1"/>
              <a:t>message</a:t>
            </a:r>
            <a:r>
              <a:rPr lang="de-DE" sz="1600" dirty="0"/>
              <a:t> </a:t>
            </a:r>
            <a:r>
              <a:rPr lang="de-DE" sz="1600" dirty="0" err="1"/>
              <a:t>ChatMessage</a:t>
            </a:r>
            <a:r>
              <a:rPr lang="de-DE" sz="1600" dirty="0"/>
              <a:t> {</a:t>
            </a:r>
          </a:p>
          <a:p>
            <a:r>
              <a:rPr lang="de-DE" sz="1600" dirty="0"/>
              <a:t>	optional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securityToken</a:t>
            </a:r>
            <a:r>
              <a:rPr lang="de-DE" sz="1600" dirty="0"/>
              <a:t> = </a:t>
            </a:r>
            <a:r>
              <a:rPr lang="de-DE" sz="1600" dirty="0" smtClean="0"/>
              <a:t>1;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message</a:t>
            </a:r>
            <a:r>
              <a:rPr lang="de-DE" sz="1600" dirty="0"/>
              <a:t> = 2;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int32 </a:t>
            </a:r>
            <a:r>
              <a:rPr lang="de-DE" sz="1600" dirty="0" err="1"/>
              <a:t>friendID</a:t>
            </a:r>
            <a:r>
              <a:rPr lang="de-DE" sz="1600" dirty="0"/>
              <a:t> = 3;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int32 </a:t>
            </a:r>
            <a:r>
              <a:rPr lang="de-DE" sz="1600" dirty="0" err="1"/>
              <a:t>userID</a:t>
            </a:r>
            <a:r>
              <a:rPr lang="de-DE" sz="1600" dirty="0"/>
              <a:t> = 4;</a:t>
            </a:r>
          </a:p>
          <a:p>
            <a:r>
              <a:rPr lang="de-DE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041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0670" cy="4772025"/>
          </a:xfrm>
          <a:noFill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Netty</a:t>
            </a:r>
            <a:r>
              <a:rPr lang="de-DE" sz="2000" dirty="0" smtClean="0"/>
              <a:t> als asynchroner TCP-Server\Client</a:t>
            </a:r>
          </a:p>
          <a:p>
            <a:pPr marL="704850" lvl="2" indent="-342900"/>
            <a:r>
              <a:rPr lang="de-DE" sz="2000" dirty="0" err="1" smtClean="0"/>
              <a:t>Protobuf</a:t>
            </a:r>
            <a:r>
              <a:rPr lang="de-DE" sz="2000" dirty="0" smtClean="0"/>
              <a:t> Support</a:t>
            </a:r>
          </a:p>
          <a:p>
            <a:pPr marL="704850" lvl="2" indent="-342900"/>
            <a:r>
              <a:rPr lang="de-DE" sz="2000" dirty="0" err="1" smtClean="0"/>
              <a:t>Pipelining</a:t>
            </a:r>
            <a:r>
              <a:rPr lang="de-DE" sz="2000" dirty="0"/>
              <a:t> </a:t>
            </a:r>
            <a:r>
              <a:rPr lang="de-DE" sz="2000" dirty="0" smtClean="0"/>
              <a:t>erlaubt einfache Funktionskomposition</a:t>
            </a:r>
          </a:p>
          <a:p>
            <a:pPr marL="342900" indent="-342900"/>
            <a:endParaRPr lang="de-DE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54" y="1043735"/>
            <a:ext cx="1564255" cy="77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/>
          <p:cNvSpPr/>
          <p:nvPr/>
        </p:nvSpPr>
        <p:spPr>
          <a:xfrm>
            <a:off x="1741741" y="3959768"/>
            <a:ext cx="839926" cy="684367"/>
          </a:xfrm>
          <a:prstGeom prst="rect">
            <a:avLst/>
          </a:prstGeom>
          <a:solidFill>
            <a:srgbClr val="7CCDE6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" name="Wolke 4"/>
          <p:cNvSpPr/>
          <p:nvPr/>
        </p:nvSpPr>
        <p:spPr>
          <a:xfrm>
            <a:off x="150838" y="3788858"/>
            <a:ext cx="1305145" cy="974758"/>
          </a:xfrm>
          <a:prstGeom prst="cloud">
            <a:avLst/>
          </a:prstGeom>
          <a:solidFill>
            <a:srgbClr val="7CCDE6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" name="Rechteck 5"/>
          <p:cNvSpPr/>
          <p:nvPr/>
        </p:nvSpPr>
        <p:spPr>
          <a:xfrm>
            <a:off x="2581667" y="3669377"/>
            <a:ext cx="5455718" cy="142480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230177" y="401406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8037384" y="3979513"/>
            <a:ext cx="945105" cy="684367"/>
          </a:xfrm>
          <a:prstGeom prst="rect">
            <a:avLst/>
          </a:prstGeom>
          <a:solidFill>
            <a:srgbClr val="7CCDE6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1741741" y="412657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Socket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365145" y="330082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Handler Pipeline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7983619" y="41397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Channel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937190" y="3840286"/>
            <a:ext cx="1159292" cy="923330"/>
          </a:xfrm>
          <a:prstGeom prst="rect">
            <a:avLst/>
          </a:prstGeom>
          <a:solidFill>
            <a:srgbClr val="7CCDE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Protobuf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Encoding</a:t>
            </a:r>
            <a:br>
              <a:rPr lang="de-DE" dirty="0" smtClean="0"/>
            </a:br>
            <a:r>
              <a:rPr lang="de-DE" dirty="0" smtClean="0"/>
              <a:t>Decoding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4932040" y="4117285"/>
            <a:ext cx="1005404" cy="369332"/>
          </a:xfrm>
          <a:prstGeom prst="rect">
            <a:avLst/>
          </a:prstGeom>
          <a:solidFill>
            <a:srgbClr val="7CCDE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Logging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728544" y="3983431"/>
            <a:ext cx="1120820" cy="646331"/>
          </a:xfrm>
          <a:prstGeom prst="rect">
            <a:avLst/>
          </a:prstGeom>
          <a:solidFill>
            <a:srgbClr val="7CCDE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Business</a:t>
            </a:r>
            <a:br>
              <a:rPr lang="de-DE" dirty="0" smtClean="0"/>
            </a:br>
            <a:r>
              <a:rPr lang="de-DE" dirty="0" smtClean="0"/>
              <a:t>Logik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13" idx="3"/>
            <a:endCxn id="19" idx="1"/>
          </p:cNvCxnSpPr>
          <p:nvPr/>
        </p:nvCxnSpPr>
        <p:spPr>
          <a:xfrm>
            <a:off x="4096482" y="4301951"/>
            <a:ext cx="83555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9" idx="3"/>
            <a:endCxn id="20" idx="1"/>
          </p:cNvCxnSpPr>
          <p:nvPr/>
        </p:nvCxnSpPr>
        <p:spPr>
          <a:xfrm>
            <a:off x="5937444" y="4301951"/>
            <a:ext cx="791100" cy="464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0" idx="3"/>
            <a:endCxn id="13" idx="1"/>
          </p:cNvCxnSpPr>
          <p:nvPr/>
        </p:nvCxnSpPr>
        <p:spPr>
          <a:xfrm flipV="1">
            <a:off x="2631728" y="4301951"/>
            <a:ext cx="305462" cy="929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5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Android-App – </a:t>
            </a:r>
            <a:r>
              <a:rPr lang="de-DE" dirty="0" smtClean="0"/>
              <a:t>Hauptbildschirm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7" name="Picture 3" descr="C:\Users\Bjoern\Documents\Studium\AndroidLab\Präsentation\conta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39" y="1016321"/>
            <a:ext cx="3169952" cy="452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joern\Documents\Studium\AndroidLab\Präsentation\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150" y="1015128"/>
            <a:ext cx="3169952" cy="45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4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Android-App – Chat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3" descr="C:\Users\Bjoern\Documents\Studium\AndroidLab\Präsentation\conta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998730"/>
            <a:ext cx="2453491" cy="35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Bjoern\Documents\Studium\AndroidLab\Präsentation\ch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723" y="1023822"/>
            <a:ext cx="3164702" cy="452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Bjoern\Documents\Studium\AndroidLab\Präsentation\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5" y="2145688"/>
            <a:ext cx="2453491" cy="348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ingekerbter Pfeil nach rechts 8"/>
          <p:cNvSpPr/>
          <p:nvPr/>
        </p:nvSpPr>
        <p:spPr>
          <a:xfrm>
            <a:off x="2411760" y="1560623"/>
            <a:ext cx="2837588" cy="585065"/>
          </a:xfrm>
          <a:prstGeom prst="notched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1" name="Eingekerbter Pfeil nach rechts 10"/>
          <p:cNvSpPr/>
          <p:nvPr/>
        </p:nvSpPr>
        <p:spPr>
          <a:xfrm>
            <a:off x="3539158" y="3945323"/>
            <a:ext cx="1710190" cy="585065"/>
          </a:xfrm>
          <a:prstGeom prst="notched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788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Android-App – Veranstaltungen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4" descr="C:\Users\Bjoern\Documents\Studium\AndroidLab\Präsentation\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088740"/>
            <a:ext cx="2655295" cy="377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916705" y="2483894"/>
            <a:ext cx="2232839" cy="3280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Liste</a:t>
            </a:r>
          </a:p>
        </p:txBody>
      </p:sp>
      <p:sp>
        <p:nvSpPr>
          <p:cNvPr id="6" name="Rechteck 5"/>
          <p:cNvSpPr/>
          <p:nvPr/>
        </p:nvSpPr>
        <p:spPr>
          <a:xfrm>
            <a:off x="5067055" y="1155772"/>
            <a:ext cx="3105345" cy="44154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Veranstaltung</a:t>
            </a:r>
          </a:p>
        </p:txBody>
      </p:sp>
      <p:sp>
        <p:nvSpPr>
          <p:cNvPr id="7" name="Eingekerbter Pfeil nach rechts 6"/>
          <p:cNvSpPr/>
          <p:nvPr/>
        </p:nvSpPr>
        <p:spPr>
          <a:xfrm>
            <a:off x="2411760" y="1808820"/>
            <a:ext cx="2837588" cy="585065"/>
          </a:xfrm>
          <a:prstGeom prst="notched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8" name="Eingekerbter Pfeil nach rechts 7"/>
          <p:cNvSpPr/>
          <p:nvPr/>
        </p:nvSpPr>
        <p:spPr>
          <a:xfrm>
            <a:off x="3539158" y="3945323"/>
            <a:ext cx="1710190" cy="585065"/>
          </a:xfrm>
          <a:prstGeom prst="notched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679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Android-App – Architektur</a:t>
            </a:r>
          </a:p>
        </p:txBody>
      </p:sp>
      <p:pic>
        <p:nvPicPr>
          <p:cNvPr id="4" name="Picture 3" descr="C:\Users\Bjoern\Documents\Studium\AndroidLab\Präsentation\conta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3320317"/>
            <a:ext cx="1556945" cy="222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Bjoern\Documents\Studium\AndroidLab\Präsentation\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3455241"/>
            <a:ext cx="1556945" cy="221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joern\Documents\Studium\AndroidLab\Präsentation\ch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09020"/>
            <a:ext cx="1536712" cy="21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5344599" y="3744035"/>
            <a:ext cx="1477651" cy="22052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…</a:t>
            </a:r>
          </a:p>
        </p:txBody>
      </p:sp>
      <p:sp>
        <p:nvSpPr>
          <p:cNvPr id="8" name="Rechteck 7"/>
          <p:cNvSpPr/>
          <p:nvPr/>
        </p:nvSpPr>
        <p:spPr>
          <a:xfrm>
            <a:off x="1556665" y="2483895"/>
            <a:ext cx="6120680" cy="63007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Service</a:t>
            </a:r>
          </a:p>
        </p:txBody>
      </p:sp>
      <p:sp>
        <p:nvSpPr>
          <p:cNvPr id="9" name="Rechteck 8"/>
          <p:cNvSpPr/>
          <p:nvPr/>
        </p:nvSpPr>
        <p:spPr>
          <a:xfrm>
            <a:off x="1511660" y="1268760"/>
            <a:ext cx="6165685" cy="63007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sp>
        <p:nvSpPr>
          <p:cNvPr id="10" name="Pfeil nach oben und unten 9"/>
          <p:cNvSpPr/>
          <p:nvPr/>
        </p:nvSpPr>
        <p:spPr>
          <a:xfrm>
            <a:off x="4480354" y="1853825"/>
            <a:ext cx="273301" cy="720079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1" name="Pfeil nach oben und unten 10"/>
          <p:cNvSpPr/>
          <p:nvPr/>
        </p:nvSpPr>
        <p:spPr>
          <a:xfrm>
            <a:off x="2588509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2" name="Pfeil nach oben und unten 11"/>
          <p:cNvSpPr/>
          <p:nvPr/>
        </p:nvSpPr>
        <p:spPr>
          <a:xfrm>
            <a:off x="3865307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3" name="Pfeil nach oben und unten 12"/>
          <p:cNvSpPr/>
          <p:nvPr/>
        </p:nvSpPr>
        <p:spPr>
          <a:xfrm>
            <a:off x="4906055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4" name="Pfeil nach oben und unten 13"/>
          <p:cNvSpPr/>
          <p:nvPr/>
        </p:nvSpPr>
        <p:spPr>
          <a:xfrm>
            <a:off x="5918879" y="3068959"/>
            <a:ext cx="273301" cy="855095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523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Android-App – Service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Wird beim Boot gestartet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Läuft permanent im Hintergrund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Kommuniziert mit dem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Speichert die abgerufenen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„</a:t>
            </a:r>
            <a:r>
              <a:rPr lang="de-DE" sz="2000" dirty="0" err="1" smtClean="0"/>
              <a:t>Activities</a:t>
            </a:r>
            <a:r>
              <a:rPr lang="de-DE" sz="2000" dirty="0" smtClean="0"/>
              <a:t>“ können diese Daten abrufen und anzeigen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4549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aktueller Stand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Server-Backend </a:t>
            </a:r>
          </a:p>
          <a:p>
            <a:pPr marL="533400" lvl="1" indent="-342900"/>
            <a:r>
              <a:rPr lang="de-DE" sz="2000" dirty="0" smtClean="0"/>
              <a:t>Businesslogik weitgehend fertig</a:t>
            </a:r>
          </a:p>
          <a:p>
            <a:pPr marL="533400" lvl="1" indent="-342900"/>
            <a:r>
              <a:rPr lang="de-DE" sz="2000" dirty="0" smtClean="0"/>
              <a:t>Umstellung </a:t>
            </a:r>
            <a:r>
              <a:rPr lang="de-DE" sz="2000" smtClean="0"/>
              <a:t>auf TCP-Server in </a:t>
            </a:r>
            <a:r>
              <a:rPr lang="de-DE" sz="2000" dirty="0" smtClean="0"/>
              <a:t>Bearbeitung</a:t>
            </a:r>
          </a:p>
          <a:p>
            <a:pPr marL="533400" lvl="1" indent="-342900"/>
            <a:r>
              <a:rPr lang="de-DE" sz="2000" dirty="0" smtClean="0"/>
              <a:t>Verschlüsselung zwischen Client\Server noch ausstehend</a:t>
            </a:r>
          </a:p>
          <a:p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Android Client</a:t>
            </a:r>
          </a:p>
          <a:p>
            <a:pPr marL="514350" lvl="2" indent="-342900">
              <a:buClrTx/>
            </a:pPr>
            <a:r>
              <a:rPr lang="de-DE" sz="2000" dirty="0" smtClean="0"/>
              <a:t>Einbindung der Server-Kommunikation in Bearbeitung</a:t>
            </a:r>
          </a:p>
          <a:p>
            <a:pPr marL="514350" lvl="2" indent="-342900">
              <a:buClrTx/>
            </a:pPr>
            <a:r>
              <a:rPr lang="de-DE" sz="2000" dirty="0" smtClean="0"/>
              <a:t>GUI teilweise fertig, weitere Schritte erst sinnvoll bei nutzbarer Kommunikation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8810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 smtClean="0"/>
              <a:t>InstaMeet</a:t>
            </a:r>
            <a:r>
              <a:rPr lang="de-DE" sz="2000" dirty="0" smtClean="0"/>
              <a:t> ist eine kompakte </a:t>
            </a:r>
            <a:r>
              <a:rPr lang="de-DE" sz="2000" dirty="0" err="1" smtClean="0"/>
              <a:t>Social</a:t>
            </a:r>
            <a:r>
              <a:rPr lang="de-DE" sz="2000" dirty="0" smtClean="0"/>
              <a:t>-Networking-App schnellen oder langfristigen Planung von Treffen und Veranstaltungen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Features</a:t>
            </a:r>
          </a:p>
          <a:p>
            <a:pPr marL="533400" lvl="1" indent="-342900"/>
            <a:r>
              <a:rPr lang="de-DE" sz="2000" dirty="0" smtClean="0"/>
              <a:t>Erstellen von </a:t>
            </a:r>
            <a:r>
              <a:rPr lang="de-DE" sz="2000" dirty="0" smtClean="0"/>
              <a:t>Veranstaltungen</a:t>
            </a:r>
          </a:p>
          <a:p>
            <a:pPr marL="533400" lvl="1" indent="-342900"/>
            <a:r>
              <a:rPr lang="de-DE" sz="2000" dirty="0" smtClean="0"/>
              <a:t>Teilnehmen </a:t>
            </a:r>
            <a:r>
              <a:rPr lang="de-DE" sz="2000" dirty="0" smtClean="0"/>
              <a:t>an Veranstaltungen</a:t>
            </a:r>
          </a:p>
          <a:p>
            <a:pPr marL="533400" lvl="1" indent="-342900"/>
            <a:r>
              <a:rPr lang="de-DE" sz="2000" dirty="0"/>
              <a:t>Umkreissuche für Veranstaltungen</a:t>
            </a:r>
          </a:p>
          <a:p>
            <a:pPr marL="533400" lvl="1" indent="-342900"/>
            <a:r>
              <a:rPr lang="de-DE" sz="2000" dirty="0" smtClean="0"/>
              <a:t>Termine abrufbar über Android-Terminkalender</a:t>
            </a:r>
          </a:p>
          <a:p>
            <a:pPr marL="533400" lvl="1" indent="-342900"/>
            <a:r>
              <a:rPr lang="de-DE" sz="2000" dirty="0" smtClean="0"/>
              <a:t>Freundschaftsfunktion – Vernetzung von Personen</a:t>
            </a:r>
            <a:endParaRPr lang="de-DE" sz="2000" dirty="0"/>
          </a:p>
          <a:p>
            <a:pPr marL="533400" lvl="1" indent="-342900"/>
            <a:r>
              <a:rPr lang="de-DE" sz="2000" dirty="0"/>
              <a:t>Umkreissuche von </a:t>
            </a:r>
            <a:r>
              <a:rPr lang="de-DE" sz="2000" dirty="0" smtClean="0"/>
              <a:t>Freunden</a:t>
            </a:r>
          </a:p>
          <a:p>
            <a:pPr marL="533400" lvl="1" indent="-342900"/>
            <a:r>
              <a:rPr lang="de-DE" sz="2000" dirty="0" smtClean="0"/>
              <a:t>Chat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</a:t>
            </a:r>
            <a:r>
              <a:rPr lang="de-DE" dirty="0" err="1" smtClean="0"/>
              <a:t>Deployment</a:t>
            </a:r>
            <a:r>
              <a:rPr lang="de-DE" dirty="0" smtClean="0"/>
              <a:t> Sicht</a:t>
            </a:r>
            <a:endParaRPr lang="de-DE" dirty="0"/>
          </a:p>
        </p:txBody>
      </p:sp>
      <p:sp>
        <p:nvSpPr>
          <p:cNvPr id="3" name="AutoShape 5" descr="data:image/jpeg;base64,/9j/4AAQSkZJRgABAQAAAQABAAD/2wCEAAkGBxIREhISExIWFRQXFxgZFRUXFx4YGBoYHRUXGRoWFxcZHiogGR0lGxcYITEhJSsrLzAuFx8zOjcsNygtLisBCgoKDg0OGhAQGywlICY3LywsNzcxMC01NDQsNzQsLjQsNywwNyw3MCwsNDAsNTQ3NzQsLCwsLCwsLDQsLCwsLP/AABEIAMAA8AMBEQACEQEDEQH/xAAbAAEAAgMBAQAAAAAAAAAAAAAABQYDBAcCAf/EAEUQAAEDAgQCBwMGDAUFAAAAAAEAAgMEEQUSITEGQQcTIlFhcZEygbEUI3JzocEkM0JDUmKCkqKywtEVJTWz4TRTdMPw/8QAGgEBAQEBAQEBAAAAAAAAAAAAAAUEAwYCAf/EADQRAQACAQIDAwoHAAMBAAAAAAABAgMEEQUhcRIxMxMyQVFhgaHB0fAUIjSRscLhQoLxJP/aAAwDAQACEQMRAD8A7igICAgICAgICAgICAgICAgICAgICAgICAgICAgICAgICAgICAgICAgICAgICAgICAgICAgICAgICAgICAgICAgICAgICAgICAgICAgICAgICAgICAgICAgICAgICAgICAgICAgICAgICAgICAgICAgICAgICAgICAgICAgICAgICAgICAgICAgICAgICAgICAgICAgICAgICAgICAgICAgICAgICAgICAgICAgICAgICAgICAgICAgICDBV1HVtLsrneDRcrjny+SpNtpno6Y8fbttvEICTid19IxbxNz/woV+O27X5aRt1/wA5KVeG1252SeF4t12nVuHed2+qpaLiEanurMfGP3ZNRpfI8+1HzSaosiNxTFep/NuPcdm+qna3iH4bvpM/CP3a9PpfLf8AKPmi4+J3X1jFvAm//Km047btfmpG3X/ObXPDa7crLBSz52h2Vzb8nCxV7Dk8pSLbTHXvTMlOxbbeJZl1fAgICAgICAgICAgICAgICAgICAgICAgozMRljccrza50Oo9CvFxrs+G89m098+3+XoZ0+O8RvCaw2sbO2R0kTC5gBvbfQ7+n2qzo9TTV1vbLSJmvP+fowZ8VsM1ilp2lFVGNyu0BDB3NFlKy8Wz3jav5Y9jZTR46855z7W3iUx+SwG5vfU38HLXrMtvwOGYmd9/X7JccFI/E3jZp0uMys0JzDudqseDieox8pntR7ef+u+TSYr89tp9iUrq9sLInxxMDngm9trW29VT1Osrp6Y74scRNo36d31ZMWC2W1q3tO0Ij/EJZHszPPtDTYbjkFJ/G58uWnatPfHs9MNvkMdKT2Y9C8L2jzwgICAgICAgICAgICAgICAgICAgICAg57UDtO8z8V4HN4lus/wAvT082Evw77FT9D7nqtwjzc3SP7MOt87H1+iEUSO5QTFab0kPg8/Aqzqeegxdfqw4v1N+iHUeG5MY5+LpvoO/oVfiXg4Ok/wBWHSeJk6x80XS+2z6Q+IUzD4tOsfzDXfzZ6S6EvfPMiAgICAgICAgICAgICAgICAgjK3G4oyW6ucNwB95U7U8TwYLdmd5n1Q14tFkyRv3Q1Y+JmE6scB33v9iy145imfzVmI9ztPDr7cphMU87XtDmm4Kr48lclYtXulhvSaT2bPckgaCTsF9WtFY3l81rNp2hCz8Sxj2Wud9gUfJxvDHmRM/Bvpw68+dMQ0GmlndbK6NxO41F1iidDqrdnaaWn79rTMajDG+8WhKUGEGFswDs2dthpbk7f1VPScOnTxkiLb9qOnr+rHm1cZZpO22zTouGucjv2W/eVj03BIjnmt7o+rvl4j6McJl+HxlgjLRlGw7j3qxbSYbY/JzXkwxnyRft780PV8M843+539wpGfgcd+K3un6/+t2PiPovH7MuI4O+RsLQQMjSHE/s/wBiumr4bkzVxViY/LExPw+j4w6ulLXmfTPL4s9DgMcdi7tuHM6D3Bd9NwnDi2m35p+/Q55tde/KOUJZVGIQEBAQEBAQEBAQEBAQEBAQQ/ElW+NrCx1iSb+ik8W1GTDSs4525/Ju0OKmS1otG6Jjx0u0ljbIPQqVXi82jbPSLR9/fobZ0URzx2mJb1dJDThjmRAueLtvsBp/db9TfTaOK2pjiZt3ffvZsMZc8zW1uUd7BhmLSyzMDnWab6AabLho+I5s+prW08vU659Ljx4pmI5sOIYpLHNIGvNgdAdQuGq1+ow6m8Vty37n3h02K+KszDZw+rjqXZJIm5t8w+9atLqcWtv2M2OO16/vm5ZsV8Fe1S07epgnxgRFzIY2ssSC46nQrhl4nXDM009Irty36cnSmknJEWy2mW9w1WPkMudxNstv4ls4RqsmecnlJ322+O7Pr8NMcV7Mbd/yanHPFzcOjYA0Pmkv1bCbCwtme7nYZh5kgeKtpzm54xxeUGVjpMgvcxw3YLbi+U7eaCd4K6RppJo4KrK5shDWSgZSHH2Q4DRwO1xa2m99AuHHuNS0dI6aLLnzsaC4XAu6xNroKDSdKlQyCXrWsfLcdW8jIxrbdov11IOwFr35WQaGF9Jlax4ke9s8Z1LLNbdv6jhse69x8UEpxV0oSGQR0ZDGf9x4Gd55hrXbAe8nwtqG5wH0gTzTspqnK8SaMkAyuDrE2cBoQQDrpa3O+gXrifHY6GB07wXWsGsGhc47NB5efIBByg8c4rVPPU3FtckMWfKOVyQT7za9jogzYL0m1UD/AMK+div27tySMHMiw1I5tI9EHXa2oLYZJGDMRG5zBvchpI23vog4s/pOxCwLpI26XPzWXl+sdEHtnSViI/ORnzjH3FB1jCsX/AYqqoIZ8y2SQ2sB2bnT7kHMcT6Sa2oky0zeqaTZjGs6yU/S0OvgBp3lBnwHpNqIZMla3Oy9nuyZJI+8ltu0BzFgfPZB0viDEjDRz1EdnFkTpGc2mzSQdNwg5pg/SjUMdJ8pa2UZD1YY3Ic4OgJ17J5nlbmgiWdJde53WNmjLb6NDAWeWhv/ABIOvcKY4K6mjnDcpNw9t75Xg2cAeYvsUEugr3FztIh4u/p/uoPHZ/LSPbKnw2Odp6K0vNKya4g9im+gfgxW+LeZg6T/AFYNF5+Tr9WpgJ+fj8/uKy8L/VV+/Q7avwbPGM/j5PpLnxD9Vk6vrTeDXoz8N/j2+R+C78I/VR0ly13gy0av8Y/6TviVgz+LfrP8y04/MjpCc4Q3l8m/1K3wHzsn/X5p/Eu6vv8Ak88X8M0VR8/VOMeRtus6zIA25PPTcr0aSiYOO8MoomQQmR7GCwyMJv3kudYEk63QcmhlHyhj4wWtNQxzBzDTOCG6dwICDsXS5/p7vrYv5kFQ6HaBktTUPexruqjjyZheznukudedox6lBpdKtEyKvdkFs8bHkD9K7mk+jQgvnAGAU5w6PPExxmaXSFzQSbk2Fz3DZByzhJuXEKVt75ajLfvyuc2/2IO3cTcP09axrajNljJcCHlljlIJJ8id0FXwviXCMMjMMEjpAXFziwGQuJ732sbDQIOb8WYnHV1Us8bXNY+2jrA3ygEmxO9kHdOFZC6ipHHcwRfyBBE9IfEooqezSOvlu2Ib22zSW7m3HvIQcv4B4X+Xz2eLwR2M19c19o7883Pw8wgvvTDWmOjiiGnWygG36LWl9vUBBFdClI0mrmI7QMcbfAWL3W87t/dCCP6ZacMq4HjeSF1/ON7Rf0kHogmsIrDJw9UA/m4Z4/c0G32WQUzo/wANZUV8TJGhzBneWnY5RoCOYuR6ILT0z4fG0UszWhri50biBa7cmYXtvYtNvpFBK9DT/wADlHdO77WsKC/INTEKBkwAdy2I3Cy6rSY9RXa8dJ9Tthz3xTvVX6rhyRvsEOHoVBz8Ey18OYn4KePiFJ86Nm9i2GPlbAGgdlpDrnbRv9it+v0OTPXHFPRvv8Poz6bU0x2vNvT/AKxUVDDTuD5JQXjYDYH4rjp9Jg0dovlyR2vv3vvLmy569mleT5V0tNUOLmShrzvfY+4r8z6fSau82pk2tP33S/ceTPhrtau8GFYPLFMHGxbrqD4JoeG5tPqItbaYfmo1ePJimI72BvD8j3uLrNaXE33O55BcI4PmyZLTaYiJmZ9ffLrOux0pERzlO4bhrIAQ25Jtcnnbb4q3pNFj01ZinfPfKbn1Fs083IOlXFnzVhgJ+bhsGt5Zy0EvPjYgDu171scFy4B4TpBSQTyQskkkYJC6QB2W+oAB0Fgg5AZmCfrAR1Ynzg8urE+YHyy/Yg7L0t/6e76yL+ZBWuhF3z1cOXV05/iqP7INLpg/65n1LP55EHSOAz/l1H9S34IOMcN/6lD/AOW7/degu/TPiz2inpW6MkD5JP1g0sa1h8LuJ/ZCDx0XcLU08DqmdjZXF7mta7VrQ3T2diSddfBBUOPWxivqGxNa1jS1tmgAAhjc2g03Qdh4ar42YbTzONmMp2Oce4NjF/gUHEOJcbkrZ3zvFr6MYT7LBfKy/v18SUHTuCuKcMp6eOnbNkIF3ukYWZnn2nEnQa+O1kHnpjpuspIJW6hkoNxqLPY5oN/MhBodCVQPwyPneJ/uIe3+j7UGj00yh1VStB1ZDJmHdnfHl/23IJHAaYs4eqify46h48iCB8EEB0Uf6iPqpf6EFl6az8zSfXO/2nIMnQsfwao+v/8AUxB0RAQEEHi+MOhky5Q5thof7qNr+JX02bsRETGyjptJXLj7UztKPHySaws6Jx7tR/8AeiwR+A1HKImkz+30af8A6cXqtDJNSU1ObPLpHb5dh710yafRaOdsm9p9X3y/d8Uy588b02rDawnGDJI2MMa1ljYDXZadDxKc2aMUVitdp+DjqNJGPHN5neU8racIOZdJfBc00vyqmZnLmgSxj2rjQPbfe40I/VG6Cv4RhOMyxfI2tligO/WWY0A7i/tW8Ag94l0Y1jJI443MmY/Qy2yNZ352kk27rE320QXjjLA5XYW2mjzTyM6oX0zOykAuOtttUET0SYFUUz6t88To87YWtDra5TKSRY/rhBqdJ/D1VUVbZYYHyM6prSW23DnkixN9iEF74PpHw0VLG9pa9sTQ5p3BtqD70HK8B4TrmYhFI6meGCoc8vOXKG53m+/cQgu/SXwm+uZFLDYzQ5gGnTOx2UloPIgtaRfxHNBQMDw/GIC+Kniniz+1oA2+2a7tAfEINrE+jOsijjewtme4/OMboWknQ53Ht87k296C7U/Cs8WEyUQeJJXtdbXKwFzgSwHuGup+xBXaHokkIvNVBp/RijzW83vOv7oQfK7okkAvDVtd+rJHlv5PYdP3SguWC8N/5YyhqAPxZY4NNw3UkZT4aW8kHL6zhzEsMl6yIPda4E0LS4EaXDmalt9NDcablBmwPg2txGYy1HWRscbySyCz3DuY06g20vYAIOq8QYZmoKimhYBeB8cbBoPYIa0IKB0acO1cFaJZqd8bOrkGZ1tyWWGh8/RBPdLOET1MNP1ETpCyUlwba4BjcL6nvsgz9FeEy01LIJo3RvfK52V29g1rQfsQXRAQEFS4p/Gj6IXleN+PHSPmt8P8L3omE9oeYUrF58dY/lst3SkeJPx7vIfBUOMfqp6Qy6HwY975w3+Pb5H4Jwj9VHSTXeDK5r16EIMU1SxhaHva0vOVgJALjvZt9z4IPlTVRx2L3tYCQ0ZiBdx2aL7k9yD7UVLIxme9rBcC7iALk2AueZKDHXV8UDc8sjI2973Bo+1B7pKqOVofG9r2nZzSHD1CCo8JYi2N+KPnmDWNrHNDpH9lo6tnZGY2HkEFvpqhkjQ9jmvadnNIIPkQgxV+IwwNzTSsjbyL3Bo910GSkq45Wh8b2vadnNIcPUIMOIYrBBl66aOPN7OdwbfyuUGyyRpAcCC0i4INxbvug1f8Xp+x8/F84Ls7be0BzbrqPJBsU1QyRoexzXtOzmkEHyIQaOLuimiqIevEZ6siRwcA6IOBs869nmQT3IM+FRCOCJok6xrY2gSE3zANHbJ533ug80WMU8ziyKeORw3ax4cR7gUGxV1ccTS+R7WNG7nENHqUHmiropm54pGyN/SY4OHqEGLEMWp6e3XTRx32zuDb+V0GY1keTrM7Szk4G49xCDHT4nDJYska4E5QQdzYmw79AfRBljqmOe+MPaXsDS9gPaaHZspcOV8rreRQZkBBD45hBmIc0i4FrHn71J4lw+2pmLUnnHJu0mqjFE1t3K6+gkjc0PaRqNeW/evPzpM2HJWL1nvjp3qkZ6XrPZlvY9SvfOcrCdBsNNu9beJ6fLl1U9iszyj79TPpMtKYY7Uw3sEwV8bxI8jY2aNd+8rbw7hl8GTyt593Vn1esrkr2Kp5XE0QVLpOjIojUN9qmkjqB32Y8Fw97cw96CB6Vs9T1McR1ip56wHftM6sRC3jmcfcgluIKptZNhELbFsr/lThv2ImBzf43s9EFersaw92J1b8SkZaEiKmikGZtrAySAbauIH7PlYM/DOMUDcVY3D5GdTUxP66NmjRKyxY4NPMtzDT9HyQZ+FeHoKmtxKaeNsojqXNjY8ZmhxaC5+U6ZiC1t+4HvQSOC0jaDFZKWIZYKiDrmxj2WSMflcWjlcOHoEEbxVUU9PinXYhCZKd0LGU73MzxxuDnGS42u4lvjoN+QT3ClBRMknqaKYdVI1vWwstka9t7PDd2OLTYg7gDuQUfhniDCJBJVYhJE+pncXZZGl2SPXq2NBFh2T9qCd6O8TgM1fS0sgfStayaAA+xnziRgB1ADmg/tIPHRVwzTyUdNVSs6yWw6tziTkawkMDRsLan3lBMcBuFO+vojoKeYyM1/MzXkb5AOzj3IIXDG9bheK1zt6vr5B9U1pZGPLKL+8oMuL3lpMHobkR1WRs1jYmJkIc5nkTYHwQTeK8DwO6l9KGUs0L2uZI2O+gPaY8AguBbcanmgrOP4zQuxSUYlIwQ07Wtp4n6tdI4XkkLdiQMo170HjDsdw9mJ0pw6WMMnzRVETBlaTa8bw3a/tDRBkqKqjp8RrP8TgBMzm/J5pGZ2dUGACNtxpY5jp38uYW/g7DaeFkppJusp5H52MBDmxu/KDSNbE2NjsboPUuHSOgp2Ws5lzf9FwY7If3rINvCKNzXvme3K+Vkedt72cHSnLcb2DwL+CCUQEBAQEBAQEGtiVI2aKWJ3syMc0+RBH3oOe9Fmaq+UvmsTHBDROF79qMP6z1Lxp4IMXRQx8k0mexFFC2jYb3OYSPLye42ZGg32V0eF4hViq7NPVuEsUzhdgkDQ17CeWgB91+aCWwTiYVtUWUsTXUsbT1lSQe0/kyPSx53N/cggOGuIoqOrxMVDskL6s5Zj7AkDADG4j2SWhrhfe5QSvDk/y/EJK9gPyeOHqIHkW6wudmke2/5IsBdBs4zxS2lqjBWsYylkYDDMblpcPbjkvoDsR4IIbheCmmxOSahjDaVsBjlkYCI5JHPBDW8jlAO21z36h54RxqnwyN2H1zmwvgLhE547MkV7tc0213sUFg4ZxqStFRMIWx0u1O/UPkFjmeRsG7W79e7UNfomP+U0f0D/MUEH0mySUkwmhAzVlO+k3t87mBhPjo+RBZcfoW02EzwtsGx0rmjyEdroIHE4Xto8IrY2mQUojfIxurjE6ENcW+Wh9yDcxTjdlQ2KHDJWTVMpbYgZmxMv2pJByAHJBgqqpuGYjPLU6UtW2M9aW3ayZgy2cbdnMD8PFBJYZxQyrqxFRsZJAwEz1FuyD+THHYauO57ggwVfFcLJ56PEmRRNveBz9Y5Yu85ho4HQ+YQavR1Txmqr6imYWUUghbDuGvc3rM8jAeXaaL+HggvyAgICAgICAgICAg+NaBsAPJB8a0DYAX3QfJomvGVzQ4dxFx6FAija0BrQGgbACw9Ag8yU7HAhzGkHcEAg+Y5oMjGgAAAADYDQBB5mha8Wc0OHcRcehQI4w0BrQABsALAeQCDzPTMktnY11tszQbeV0GQDlyQGtA0AsPBAc0HcXQCL6FAAsgxw0zGElrGtJ3LWgX87boPckYcC1wBB3BFwfMFB8hiawWa0NHcBYegQeZ6dkgs9jXDucAfigyNaALAWA2CD6gICAgICAgICAgICAgICAgICAgICAgICAgICAgICAgICAgICAgICAgICAgICAgICAgICAgICAgICAgICAgICAgICAgICAgICAgICAgICAgICAgICAgICAgICAgICAgICAgICAgICAgICAgICAgICAgICAgICAgICAgICAgICAgICAgICAgICAgICAgICAgICAgICAgICAgICAgICAgICAgICAgICAgICAgICAgICAgICAgICAg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7" descr="data:image/jpeg;base64,/9j/4AAQSkZJRgABAQAAAQABAAD/2wCEAAkGBxIREhISExIWFRQXFxgZFRUXFx4YGBoYHRUXGRoWFxcZHiogGR0lGxcYITEhJSsrLzAuFx8zOjcsNygtLisBCgoKDg0OGhAQGywlICY3LywsNzcxMC01NDQsNzQsLjQsNywwNyw3MCwsNDAsNTQ3NzQsLCwsLCwsLDQsLCwsLP/AABEIAMAA8AMBEQACEQEDEQH/xAAbAAEAAgMBAQAAAAAAAAAAAAAABQYDBAcCAf/EAEUQAAEDAgQCBwMGDAUFAAAAAAEAAgMEEQUSITEGQQcTIlFhcZEygbEUI3JzocEkM0JDUmKCkqKywtEVJTWz4TRTdMPw/8QAGgEBAQEBAQEBAAAAAAAAAAAAAAUEAwYCAf/EADQRAQACAQIDAwoHAAMBAAAAAAABAgMEEQUhcRIxMxMyQVFhgaHB0fAUIjSRscLhQoLxJP/aAAwDAQACEQMRAD8A7igICAgICAgICAgICAgICAgICAgICAgICAgICAgICAgICAgICAgICAgICAgICAgICAgICAgICAgICAgICAgICAgICAgICAgICAgICAgICAgICAgICAgICAgICAgICAgICAgICAgICAgICAgICAgICAgICAgICAgICAgICAgICAgICAgICAgICAgICAgICAgICAgICAgICAgICAgICAgICAgICAgICAgICAgICAgICAgICAgICAgICAgICDBV1HVtLsrneDRcrjny+SpNtpno6Y8fbttvEICTid19IxbxNz/woV+O27X5aRt1/wA5KVeG1252SeF4t12nVuHed2+qpaLiEanurMfGP3ZNRpfI8+1HzSaosiNxTFep/NuPcdm+qna3iH4bvpM/CP3a9PpfLf8AKPmi4+J3X1jFvAm//Km047btfmpG3X/ObXPDa7crLBSz52h2Vzb8nCxV7Dk8pSLbTHXvTMlOxbbeJZl1fAgICAgICAgICAgICAgICAgICAgICAgozMRljccrza50Oo9CvFxrs+G89m098+3+XoZ0+O8RvCaw2sbO2R0kTC5gBvbfQ7+n2qzo9TTV1vbLSJmvP+fowZ8VsM1ilp2lFVGNyu0BDB3NFlKy8Wz3jav5Y9jZTR46855z7W3iUx+SwG5vfU38HLXrMtvwOGYmd9/X7JccFI/E3jZp0uMys0JzDudqseDieox8pntR7ef+u+TSYr89tp9iUrq9sLInxxMDngm9trW29VT1Osrp6Y74scRNo36d31ZMWC2W1q3tO0Ij/EJZHszPPtDTYbjkFJ/G58uWnatPfHs9MNvkMdKT2Y9C8L2jzwgICAgICAgICAgICAgICAgICAgICAg57UDtO8z8V4HN4lus/wAvT082Evw77FT9D7nqtwjzc3SP7MOt87H1+iEUSO5QTFab0kPg8/Aqzqeegxdfqw4v1N+iHUeG5MY5+LpvoO/oVfiXg4Ok/wBWHSeJk6x80XS+2z6Q+IUzD4tOsfzDXfzZ6S6EvfPMiAgICAgICAgICAgICAgICAgjK3G4oyW6ucNwB95U7U8TwYLdmd5n1Q14tFkyRv3Q1Y+JmE6scB33v9iy145imfzVmI9ztPDr7cphMU87XtDmm4Kr48lclYtXulhvSaT2bPckgaCTsF9WtFY3l81rNp2hCz8Sxj2Wud9gUfJxvDHmRM/Bvpw68+dMQ0GmlndbK6NxO41F1iidDqrdnaaWn79rTMajDG+8WhKUGEGFswDs2dthpbk7f1VPScOnTxkiLb9qOnr+rHm1cZZpO22zTouGucjv2W/eVj03BIjnmt7o+rvl4j6McJl+HxlgjLRlGw7j3qxbSYbY/JzXkwxnyRft780PV8M843+539wpGfgcd+K3un6/+t2PiPovH7MuI4O+RsLQQMjSHE/s/wBiumr4bkzVxViY/LExPw+j4w6ulLXmfTPL4s9DgMcdi7tuHM6D3Bd9NwnDi2m35p+/Q55tde/KOUJZVGIQEBAQEBAQEBAQEBAQEBAQQ/ElW+NrCx1iSb+ik8W1GTDSs4525/Ju0OKmS1otG6Jjx0u0ljbIPQqVXi82jbPSLR9/fobZ0URzx2mJb1dJDThjmRAueLtvsBp/db9TfTaOK2pjiZt3ffvZsMZc8zW1uUd7BhmLSyzMDnWab6AabLho+I5s+prW08vU659Ljx4pmI5sOIYpLHNIGvNgdAdQuGq1+ow6m8Vty37n3h02K+KszDZw+rjqXZJIm5t8w+9atLqcWtv2M2OO16/vm5ZsV8Fe1S07epgnxgRFzIY2ssSC46nQrhl4nXDM009Irty36cnSmknJEWy2mW9w1WPkMudxNstv4ls4RqsmecnlJ322+O7Pr8NMcV7Mbd/yanHPFzcOjYA0Pmkv1bCbCwtme7nYZh5kgeKtpzm54xxeUGVjpMgvcxw3YLbi+U7eaCd4K6RppJo4KrK5shDWSgZSHH2Q4DRwO1xa2m99AuHHuNS0dI6aLLnzsaC4XAu6xNroKDSdKlQyCXrWsfLcdW8jIxrbdov11IOwFr35WQaGF9Jlax4ke9s8Z1LLNbdv6jhse69x8UEpxV0oSGQR0ZDGf9x4Gd55hrXbAe8nwtqG5wH0gTzTspqnK8SaMkAyuDrE2cBoQQDrpa3O+gXrifHY6GB07wXWsGsGhc47NB5efIBByg8c4rVPPU3FtckMWfKOVyQT7za9jogzYL0m1UD/AMK+div27tySMHMiw1I5tI9EHXa2oLYZJGDMRG5zBvchpI23vog4s/pOxCwLpI26XPzWXl+sdEHtnSViI/ORnzjH3FB1jCsX/AYqqoIZ8y2SQ2sB2bnT7kHMcT6Sa2oky0zeqaTZjGs6yU/S0OvgBp3lBnwHpNqIZMla3Oy9nuyZJI+8ltu0BzFgfPZB0viDEjDRz1EdnFkTpGc2mzSQdNwg5pg/SjUMdJ8pa2UZD1YY3Ic4OgJ17J5nlbmgiWdJde53WNmjLb6NDAWeWhv/ABIOvcKY4K6mjnDcpNw9t75Xg2cAeYvsUEugr3FztIh4u/p/uoPHZ/LSPbKnw2Odp6K0vNKya4g9im+gfgxW+LeZg6T/AFYNF5+Tr9WpgJ+fj8/uKy8L/VV+/Q7avwbPGM/j5PpLnxD9Vk6vrTeDXoz8N/j2+R+C78I/VR0ly13gy0av8Y/6TviVgz+LfrP8y04/MjpCc4Q3l8m/1K3wHzsn/X5p/Eu6vv8Ak88X8M0VR8/VOMeRtus6zIA25PPTcr0aSiYOO8MoomQQmR7GCwyMJv3kudYEk63QcmhlHyhj4wWtNQxzBzDTOCG6dwICDsXS5/p7vrYv5kFQ6HaBktTUPexruqjjyZheznukudedox6lBpdKtEyKvdkFs8bHkD9K7mk+jQgvnAGAU5w6PPExxmaXSFzQSbk2Fz3DZByzhJuXEKVt75ajLfvyuc2/2IO3cTcP09axrajNljJcCHlljlIJJ8id0FXwviXCMMjMMEjpAXFziwGQuJ732sbDQIOb8WYnHV1Us8bXNY+2jrA3ygEmxO9kHdOFZC6ipHHcwRfyBBE9IfEooqezSOvlu2Ib22zSW7m3HvIQcv4B4X+Xz2eLwR2M19c19o7883Pw8wgvvTDWmOjiiGnWygG36LWl9vUBBFdClI0mrmI7QMcbfAWL3W87t/dCCP6ZacMq4HjeSF1/ON7Rf0kHogmsIrDJw9UA/m4Z4/c0G32WQUzo/wANZUV8TJGhzBneWnY5RoCOYuR6ILT0z4fG0UszWhri50biBa7cmYXtvYtNvpFBK9DT/wADlHdO77WsKC/INTEKBkwAdy2I3Cy6rSY9RXa8dJ9Tthz3xTvVX6rhyRvsEOHoVBz8Ey18OYn4KePiFJ86Nm9i2GPlbAGgdlpDrnbRv9it+v0OTPXHFPRvv8Poz6bU0x2vNvT/AKxUVDDTuD5JQXjYDYH4rjp9Jg0dovlyR2vv3vvLmy569mleT5V0tNUOLmShrzvfY+4r8z6fSau82pk2tP33S/ceTPhrtau8GFYPLFMHGxbrqD4JoeG5tPqItbaYfmo1ePJimI72BvD8j3uLrNaXE33O55BcI4PmyZLTaYiJmZ9ffLrOux0pERzlO4bhrIAQ25Jtcnnbb4q3pNFj01ZinfPfKbn1Fs083IOlXFnzVhgJ+bhsGt5Zy0EvPjYgDu171scFy4B4TpBSQTyQskkkYJC6QB2W+oAB0Fgg5AZmCfrAR1Ynzg8urE+YHyy/Yg7L0t/6e76yL+ZBWuhF3z1cOXV05/iqP7INLpg/65n1LP55EHSOAz/l1H9S34IOMcN/6lD/AOW7/degu/TPiz2inpW6MkD5JP1g0sa1h8LuJ/ZCDx0XcLU08DqmdjZXF7mta7VrQ3T2diSddfBBUOPWxivqGxNa1jS1tmgAAhjc2g03Qdh4ar42YbTzONmMp2Oce4NjF/gUHEOJcbkrZ3zvFr6MYT7LBfKy/v18SUHTuCuKcMp6eOnbNkIF3ukYWZnn2nEnQa+O1kHnpjpuspIJW6hkoNxqLPY5oN/MhBodCVQPwyPneJ/uIe3+j7UGj00yh1VStB1ZDJmHdnfHl/23IJHAaYs4eqify46h48iCB8EEB0Uf6iPqpf6EFl6az8zSfXO/2nIMnQsfwao+v/8AUxB0RAQEEHi+MOhky5Q5thof7qNr+JX02bsRETGyjptJXLj7UztKPHySaws6Jx7tR/8AeiwR+A1HKImkz+30af8A6cXqtDJNSU1ObPLpHb5dh710yafRaOdsm9p9X3y/d8Uy588b02rDawnGDJI2MMa1ljYDXZadDxKc2aMUVitdp+DjqNJGPHN5neU8racIOZdJfBc00vyqmZnLmgSxj2rjQPbfe40I/VG6Cv4RhOMyxfI2tligO/WWY0A7i/tW8Ag94l0Y1jJI443MmY/Qy2yNZ352kk27rE320QXjjLA5XYW2mjzTyM6oX0zOykAuOtttUET0SYFUUz6t88To87YWtDra5TKSRY/rhBqdJ/D1VUVbZYYHyM6prSW23DnkixN9iEF74PpHw0VLG9pa9sTQ5p3BtqD70HK8B4TrmYhFI6meGCoc8vOXKG53m+/cQgu/SXwm+uZFLDYzQ5gGnTOx2UloPIgtaRfxHNBQMDw/GIC+Kniniz+1oA2+2a7tAfEINrE+jOsijjewtme4/OMboWknQ53Ht87k296C7U/Cs8WEyUQeJJXtdbXKwFzgSwHuGup+xBXaHokkIvNVBp/RijzW83vOv7oQfK7okkAvDVtd+rJHlv5PYdP3SguWC8N/5YyhqAPxZY4NNw3UkZT4aW8kHL6zhzEsMl6yIPda4E0LS4EaXDmalt9NDcablBmwPg2txGYy1HWRscbySyCz3DuY06g20vYAIOq8QYZmoKimhYBeB8cbBoPYIa0IKB0acO1cFaJZqd8bOrkGZ1tyWWGh8/RBPdLOET1MNP1ETpCyUlwba4BjcL6nvsgz9FeEy01LIJo3RvfK52V29g1rQfsQXRAQEFS4p/Gj6IXleN+PHSPmt8P8L3omE9oeYUrF58dY/lst3SkeJPx7vIfBUOMfqp6Qy6HwY975w3+Pb5H4Jwj9VHSTXeDK5r16EIMU1SxhaHva0vOVgJALjvZt9z4IPlTVRx2L3tYCQ0ZiBdx2aL7k9yD7UVLIxme9rBcC7iALk2AueZKDHXV8UDc8sjI2973Bo+1B7pKqOVofG9r2nZzSHD1CCo8JYi2N+KPnmDWNrHNDpH9lo6tnZGY2HkEFvpqhkjQ9jmvadnNIIPkQgxV+IwwNzTSsjbyL3Bo910GSkq45Wh8b2vadnNIcPUIMOIYrBBl66aOPN7OdwbfyuUGyyRpAcCC0i4INxbvug1f8Xp+x8/F84Ls7be0BzbrqPJBsU1QyRoexzXtOzmkEHyIQaOLuimiqIevEZ6siRwcA6IOBs869nmQT3IM+FRCOCJok6xrY2gSE3zANHbJ533ug80WMU8ziyKeORw3ax4cR7gUGxV1ccTS+R7WNG7nENHqUHmiropm54pGyN/SY4OHqEGLEMWp6e3XTRx32zuDb+V0GY1keTrM7Szk4G49xCDHT4nDJYska4E5QQdzYmw79AfRBljqmOe+MPaXsDS9gPaaHZspcOV8rreRQZkBBD45hBmIc0i4FrHn71J4lw+2pmLUnnHJu0mqjFE1t3K6+gkjc0PaRqNeW/evPzpM2HJWL1nvjp3qkZ6XrPZlvY9SvfOcrCdBsNNu9beJ6fLl1U9iszyj79TPpMtKYY7Uw3sEwV8bxI8jY2aNd+8rbw7hl8GTyt593Vn1esrkr2Kp5XE0QVLpOjIojUN9qmkjqB32Y8Fw97cw96CB6Vs9T1McR1ip56wHftM6sRC3jmcfcgluIKptZNhELbFsr/lThv2ImBzf43s9EFersaw92J1b8SkZaEiKmikGZtrAySAbauIH7PlYM/DOMUDcVY3D5GdTUxP66NmjRKyxY4NPMtzDT9HyQZ+FeHoKmtxKaeNsojqXNjY8ZmhxaC5+U6ZiC1t+4HvQSOC0jaDFZKWIZYKiDrmxj2WSMflcWjlcOHoEEbxVUU9PinXYhCZKd0LGU73MzxxuDnGS42u4lvjoN+QT3ClBRMknqaKYdVI1vWwstka9t7PDd2OLTYg7gDuQUfhniDCJBJVYhJE+pncXZZGl2SPXq2NBFh2T9qCd6O8TgM1fS0sgfStayaAA+xnziRgB1ADmg/tIPHRVwzTyUdNVSs6yWw6tziTkawkMDRsLan3lBMcBuFO+vojoKeYyM1/MzXkb5AOzj3IIXDG9bheK1zt6vr5B9U1pZGPLKL+8oMuL3lpMHobkR1WRs1jYmJkIc5nkTYHwQTeK8DwO6l9KGUs0L2uZI2O+gPaY8AguBbcanmgrOP4zQuxSUYlIwQ07Wtp4n6tdI4XkkLdiQMo170HjDsdw9mJ0pw6WMMnzRVETBlaTa8bw3a/tDRBkqKqjp8RrP8TgBMzm/J5pGZ2dUGACNtxpY5jp38uYW/g7DaeFkppJusp5H52MBDmxu/KDSNbE2NjsboPUuHSOgp2Ws5lzf9FwY7If3rINvCKNzXvme3K+Vkedt72cHSnLcb2DwL+CCUQEBAQEBAQEGtiVI2aKWJ3syMc0+RBH3oOe9Fmaq+UvmsTHBDROF79qMP6z1Lxp4IMXRQx8k0mexFFC2jYb3OYSPLye42ZGg32V0eF4hViq7NPVuEsUzhdgkDQ17CeWgB91+aCWwTiYVtUWUsTXUsbT1lSQe0/kyPSx53N/cggOGuIoqOrxMVDskL6s5Zj7AkDADG4j2SWhrhfe5QSvDk/y/EJK9gPyeOHqIHkW6wudmke2/5IsBdBs4zxS2lqjBWsYylkYDDMblpcPbjkvoDsR4IIbheCmmxOSahjDaVsBjlkYCI5JHPBDW8jlAO21z36h54RxqnwyN2H1zmwvgLhE547MkV7tc0213sUFg4ZxqStFRMIWx0u1O/UPkFjmeRsG7W79e7UNfomP+U0f0D/MUEH0mySUkwmhAzVlO+k3t87mBhPjo+RBZcfoW02EzwtsGx0rmjyEdroIHE4Xto8IrY2mQUojfIxurjE6ENcW+Wh9yDcxTjdlQ2KHDJWTVMpbYgZmxMv2pJByAHJBgqqpuGYjPLU6UtW2M9aW3ayZgy2cbdnMD8PFBJYZxQyrqxFRsZJAwEz1FuyD+THHYauO57ggwVfFcLJ56PEmRRNveBz9Y5Yu85ho4HQ+YQavR1Txmqr6imYWUUghbDuGvc3rM8jAeXaaL+HggvyAgICAgICAgICAg+NaBsAPJB8a0DYAX3QfJomvGVzQ4dxFx6FAija0BrQGgbACw9Ag8yU7HAhzGkHcEAg+Y5oMjGgAAAADYDQBB5mha8Wc0OHcRcehQI4w0BrQABsALAeQCDzPTMktnY11tszQbeV0GQDlyQGtA0AsPBAc0HcXQCL6FAAsgxw0zGElrGtJ3LWgX87boPckYcC1wBB3BFwfMFB8hiawWa0NHcBYegQeZ6dkgs9jXDucAfigyNaALAWA2CD6gICAgICAgICAgICAgICAgICAgICAgICAgICAgICAgICAgICAgICAgICAgICAgICAgICAgICAgICAgICAgICAgICAgICAgICAgICAgICAgICAgICAgICAgICAgICAgICAgICAgICAgICAgICAgICAgICAgICAgICAgICAgICAgICAgICAgICAgICAgICAgICAgICAgICAgICAgICAgICAgICAgICAgICAgICAgICAgICAgICAgI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1255727"/>
            <a:ext cx="2002386" cy="160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74" y="1330313"/>
            <a:ext cx="1459221" cy="14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D:\AndroidLa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80" y="2773517"/>
            <a:ext cx="7964670" cy="30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4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</a:t>
            </a:r>
            <a:endParaRPr lang="de-DE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" t="7160" r="46027" b="48094"/>
          <a:stretch/>
        </p:blipFill>
        <p:spPr bwMode="auto">
          <a:xfrm>
            <a:off x="130630" y="1376624"/>
            <a:ext cx="4813160" cy="20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MYSQL Datenbank Schema</a:t>
            </a:r>
            <a:endParaRPr lang="de-DE" sz="2000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51"/>
          <a:stretch/>
        </p:blipFill>
        <p:spPr bwMode="auto">
          <a:xfrm>
            <a:off x="71501" y="1043735"/>
            <a:ext cx="4852192" cy="46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2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MYSQL Datenbank Schema</a:t>
            </a:r>
            <a:endParaRPr lang="de-DE" sz="2000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043735"/>
            <a:ext cx="9027495" cy="46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7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 Service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Service geschrieben in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Datenbank Anbindung</a:t>
            </a:r>
          </a:p>
          <a:p>
            <a:pPr marL="533400" lvl="1" indent="-342900"/>
            <a:r>
              <a:rPr lang="de-DE" sz="2000" dirty="0" smtClean="0"/>
              <a:t>Einbindung der Datenbank über JDBC</a:t>
            </a:r>
          </a:p>
          <a:p>
            <a:pPr marL="533400" lvl="1" indent="-342900"/>
            <a:r>
              <a:rPr lang="de-DE" sz="2000" dirty="0" err="1" smtClean="0"/>
              <a:t>Object</a:t>
            </a:r>
            <a:r>
              <a:rPr lang="de-DE" sz="2000" dirty="0" smtClean="0"/>
              <a:t>-</a:t>
            </a:r>
            <a:r>
              <a:rPr lang="de-DE" sz="2000" dirty="0" err="1" smtClean="0"/>
              <a:t>To</a:t>
            </a:r>
            <a:r>
              <a:rPr lang="de-DE" sz="2000" dirty="0" smtClean="0"/>
              <a:t>-Relational Mapping über JPA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Generierung der Entitäten über Dali (</a:t>
            </a:r>
            <a:r>
              <a:rPr lang="de-DE" sz="2000" dirty="0" err="1" smtClean="0"/>
              <a:t>Eclipse</a:t>
            </a:r>
            <a:r>
              <a:rPr lang="de-DE" sz="2000" dirty="0" smtClean="0"/>
              <a:t> </a:t>
            </a:r>
            <a:r>
              <a:rPr lang="de-DE" sz="2000" dirty="0" err="1" smtClean="0"/>
              <a:t>Plugin</a:t>
            </a:r>
            <a:r>
              <a:rPr lang="de-DE" sz="2000" dirty="0" smtClean="0"/>
              <a:t>)</a:t>
            </a:r>
            <a:endParaRPr lang="de-DE" sz="2000" dirty="0" smtClean="0"/>
          </a:p>
          <a:p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Business Logik liegt im Backend</a:t>
            </a:r>
          </a:p>
          <a:p>
            <a:pPr marL="533400" lvl="1" indent="-342900"/>
            <a:r>
              <a:rPr lang="de-DE" sz="2000" dirty="0" err="1" smtClean="0"/>
              <a:t>Thin</a:t>
            </a:r>
            <a:r>
              <a:rPr lang="de-DE" sz="2000" dirty="0" smtClean="0"/>
              <a:t>-Client</a:t>
            </a:r>
          </a:p>
        </p:txBody>
      </p:sp>
    </p:spTree>
    <p:extLst>
      <p:ext uri="{BB962C8B-B14F-4D97-AF65-F5344CB8AC3E}">
        <p14:creationId xmlns:p14="http://schemas.microsoft.com/office/powerpoint/2010/main" val="16025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Erster Ansatz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Bereitstellung eines Webservices mittels Java-WS</a:t>
            </a:r>
          </a:p>
          <a:p>
            <a:pPr marL="533400" lvl="1" indent="-342900"/>
            <a:r>
              <a:rPr lang="de-DE" sz="2000" dirty="0" smtClean="0"/>
              <a:t>Nutzung von SOAP (Simple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Access Protocol)</a:t>
            </a:r>
          </a:p>
          <a:p>
            <a:pPr marL="533400" lvl="1" indent="-342900"/>
            <a:r>
              <a:rPr lang="de-DE" sz="2000" dirty="0" smtClean="0"/>
              <a:t>WSDL (Webservice Description Language)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6635" y="3139949"/>
            <a:ext cx="6666198" cy="27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6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Probleme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Android-Java-</a:t>
            </a:r>
            <a:r>
              <a:rPr lang="de-DE" sz="2000" dirty="0" err="1" smtClean="0"/>
              <a:t>Machine</a:t>
            </a:r>
            <a:r>
              <a:rPr lang="de-DE" sz="2000" dirty="0" smtClean="0"/>
              <a:t> implementiert die JAX-WS Spezifikation nicht</a:t>
            </a:r>
          </a:p>
          <a:p>
            <a:pPr marL="533400" lvl="1" indent="-342900"/>
            <a:r>
              <a:rPr lang="de-DE" sz="2000" dirty="0" smtClean="0"/>
              <a:t>Bibliotheken zur Nutzung von SOAP nur rudimentär vorhanden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Geplante Funktionalitäten nicht umsetzbar</a:t>
            </a:r>
            <a:endParaRPr lang="de-DE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6635" y="3139949"/>
            <a:ext cx="6666198" cy="27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2"/>
          <p:cNvCxnSpPr/>
          <p:nvPr/>
        </p:nvCxnSpPr>
        <p:spPr>
          <a:xfrm flipV="1">
            <a:off x="3716905" y="3474005"/>
            <a:ext cx="1620180" cy="1935215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5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Bildschirmpräsentation (4:3)</PresentationFormat>
  <Paragraphs>90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Standarddesign</vt:lpstr>
      <vt:lpstr>InstaMeet</vt:lpstr>
      <vt:lpstr>InstaMeet</vt:lpstr>
      <vt:lpstr>InstaMeet – Deployment Sicht</vt:lpstr>
      <vt:lpstr>InstaMeet – Backend</vt:lpstr>
      <vt:lpstr>InstaMeet – Backend</vt:lpstr>
      <vt:lpstr>InstaMeet – Backend</vt:lpstr>
      <vt:lpstr>InstaMeet – Backend Service</vt:lpstr>
      <vt:lpstr>InstaMeet – Kommunikation Client\Server</vt:lpstr>
      <vt:lpstr>InstaMeet – Kommunikation Client\Server</vt:lpstr>
      <vt:lpstr>InstaMeet – Kommunikation Client\Server</vt:lpstr>
      <vt:lpstr>InstaMeet – Kommunikation Client\Server</vt:lpstr>
      <vt:lpstr>Android-App – Hauptbildschirm</vt:lpstr>
      <vt:lpstr>Android-App – Chat</vt:lpstr>
      <vt:lpstr>Android-App – Veranstaltungen</vt:lpstr>
      <vt:lpstr>Android-App – Architektur</vt:lpstr>
      <vt:lpstr>Android-App – Service</vt:lpstr>
      <vt:lpstr>InstaMeet – aktueller Stand</vt:lpstr>
    </vt:vector>
  </TitlesOfParts>
  <Company>wir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Matthias</cp:lastModifiedBy>
  <cp:revision>178</cp:revision>
  <dcterms:created xsi:type="dcterms:W3CDTF">2007-08-29T07:13:29Z</dcterms:created>
  <dcterms:modified xsi:type="dcterms:W3CDTF">2015-02-04T19:24:09Z</dcterms:modified>
</cp:coreProperties>
</file>