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79" r:id="rId3"/>
    <p:sldId id="257" r:id="rId4"/>
    <p:sldId id="281" r:id="rId5"/>
    <p:sldId id="282" r:id="rId6"/>
    <p:sldId id="289" r:id="rId7"/>
    <p:sldId id="290" r:id="rId8"/>
    <p:sldId id="284" r:id="rId9"/>
    <p:sldId id="297" r:id="rId10"/>
    <p:sldId id="298" r:id="rId11"/>
    <p:sldId id="300" r:id="rId12"/>
    <p:sldId id="301" r:id="rId13"/>
    <p:sldId id="302" r:id="rId14"/>
    <p:sldId id="303" r:id="rId15"/>
    <p:sldId id="307" r:id="rId16"/>
    <p:sldId id="308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>
        <p:scale>
          <a:sx n="50" d="100"/>
          <a:sy n="50" d="100"/>
        </p:scale>
        <p:origin x="-1253" y="19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de-DE" sz="800" dirty="0" smtClean="0">
                <a:solidFill>
                  <a:srgbClr val="000000"/>
                </a:solidFill>
              </a:rPr>
              <a:t>1. April 2010 | Referent | Kurztitel der Präsentation (bitte im Master einfügen) | Seite </a:t>
            </a:r>
            <a:fld id="{54091A06-E49E-4F45-A4ED-27B9A60B04AE}" type="slidenum">
              <a:rPr lang="de-DE" sz="8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800" dirty="0" smtClean="0">
              <a:solidFill>
                <a:srgbClr val="000000"/>
              </a:solidFill>
            </a:endParaRPr>
          </a:p>
          <a:p>
            <a:endParaRPr lang="de-DE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47" y="593685"/>
            <a:ext cx="1445665" cy="1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Idee: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Bearbeitet komplexere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Läuft im Hintergrund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Hat keine eigene UI</a:t>
            </a:r>
          </a:p>
          <a:p>
            <a:endParaRPr lang="de-DE" sz="2400" dirty="0"/>
          </a:p>
          <a:p>
            <a:r>
              <a:rPr lang="de-DE" sz="2400" dirty="0" smtClean="0"/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Herunterladen von Daten aus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Abspielen von Musik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Verarbeiten von 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2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6" name="Rechteck 5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7" name="Gerade Verbindung mit Pfeil 6"/>
          <p:cNvCxnSpPr>
            <a:endCxn id="4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6" name="Ovale Legende 15"/>
          <p:cNvSpPr/>
          <p:nvPr/>
        </p:nvSpPr>
        <p:spPr>
          <a:xfrm>
            <a:off x="2755468" y="503675"/>
            <a:ext cx="2986661" cy="1026575"/>
          </a:xfrm>
          <a:prstGeom prst="wedgeEllipseCallout">
            <a:avLst>
              <a:gd name="adj1" fmla="val -56552"/>
              <a:gd name="adj2" fmla="val 7734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Beim Start des Geräts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881590" y="4319418"/>
            <a:ext cx="3667907" cy="144984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881590" y="4194085"/>
            <a:ext cx="3150350" cy="157517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Legende 20"/>
          <p:cNvSpPr/>
          <p:nvPr/>
        </p:nvSpPr>
        <p:spPr>
          <a:xfrm>
            <a:off x="3914347" y="4878547"/>
            <a:ext cx="2986661" cy="1026575"/>
          </a:xfrm>
          <a:prstGeom prst="wedgeEllipseCallout">
            <a:avLst>
              <a:gd name="adj1" fmla="val -72881"/>
              <a:gd name="adj2" fmla="val -1766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Läuft ewig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5634662" y="332195"/>
            <a:ext cx="3509337" cy="1026575"/>
          </a:xfrm>
          <a:prstGeom prst="wedgeEllipseCallout">
            <a:avLst>
              <a:gd name="adj1" fmla="val 8589"/>
              <a:gd name="adj2" fmla="val 19907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 über Binder</a:t>
            </a:r>
          </a:p>
        </p:txBody>
      </p:sp>
    </p:spTree>
    <p:extLst>
      <p:ext uri="{BB962C8B-B14F-4D97-AF65-F5344CB8AC3E}">
        <p14:creationId xmlns:p14="http://schemas.microsoft.com/office/powerpoint/2010/main" val="1799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175" y="1042988"/>
            <a:ext cx="8375650" cy="4772025"/>
          </a:xfrm>
        </p:spPr>
        <p:txBody>
          <a:bodyPr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5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Standarddesign</vt:lpstr>
      <vt:lpstr>1_Standarddesign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Architektur</vt:lpstr>
      <vt:lpstr>Android Services</vt:lpstr>
      <vt:lpstr>InstaMeet Service</vt:lpstr>
      <vt:lpstr>PowerPoint-Präsentation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Bjoern</cp:lastModifiedBy>
  <cp:revision>181</cp:revision>
  <dcterms:created xsi:type="dcterms:W3CDTF">2007-08-29T07:13:29Z</dcterms:created>
  <dcterms:modified xsi:type="dcterms:W3CDTF">2015-02-04T19:43:45Z</dcterms:modified>
</cp:coreProperties>
</file>