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972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584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43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69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25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6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18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347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938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90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48AEC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3020-F371-4541-B106-77241DE4F34B}" type="datetimeFigureOut">
              <a:rPr lang="es-AR" smtClean="0"/>
              <a:t>12/11/2020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31A08-60C2-4142-AEFC-429E115DED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7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48AEC"/>
            </a:gs>
            <a:gs pos="8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1728191"/>
          </a:xfr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AR" b="1" dirty="0" smtClean="0"/>
              <a:t>Derechos laborales de las mujeres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43808" y="4149080"/>
            <a:ext cx="2736304" cy="1489720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3560775" cy="391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68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008111"/>
          </a:xfrm>
        </p:spPr>
        <p:txBody>
          <a:bodyPr/>
          <a:lstStyle/>
          <a:p>
            <a:r>
              <a:rPr lang="es-AR" b="1" dirty="0" smtClean="0"/>
              <a:t>Normativa antidiscriminatoria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43608" y="2060848"/>
            <a:ext cx="6984776" cy="4104456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800" b="1" dirty="0" smtClean="0">
                <a:solidFill>
                  <a:schemeClr val="tx1"/>
                </a:solidFill>
              </a:rPr>
              <a:t>Prohibición de toda forma de discriminación </a:t>
            </a:r>
            <a:r>
              <a:rPr lang="es-AR" sz="2800" dirty="0" smtClean="0">
                <a:solidFill>
                  <a:schemeClr val="tx1"/>
                </a:solidFill>
              </a:rPr>
              <a:t>entre trabajadores y trabajadoras por motivo de sexo, edad, religión, nacionalidad, gremial o político (Art.17 LCT).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s-AR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800" b="1" dirty="0" smtClean="0">
                <a:solidFill>
                  <a:schemeClr val="tx1"/>
                </a:solidFill>
              </a:rPr>
              <a:t>Reconocimiento de la plena capacidad de la mujer </a:t>
            </a:r>
            <a:r>
              <a:rPr lang="es-AR" sz="2800" dirty="0" smtClean="0">
                <a:solidFill>
                  <a:schemeClr val="tx1"/>
                </a:solidFill>
              </a:rPr>
              <a:t>para realizar todo tipo de contratos (Art. 172 LCT).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s-AR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800" b="1" dirty="0" smtClean="0">
                <a:solidFill>
                  <a:schemeClr val="tx1"/>
                </a:solidFill>
              </a:rPr>
              <a:t>Reconocimiento de la promoción profesional y la formación en el trabajo</a:t>
            </a:r>
            <a:r>
              <a:rPr lang="es-AR" sz="2800" dirty="0" smtClean="0">
                <a:solidFill>
                  <a:schemeClr val="tx1"/>
                </a:solidFill>
              </a:rPr>
              <a:t> en condiciones igualitarias de acceso y trato como derecho fundamental de los trabajadores y las trabajadoras, (Cap. “De la Formación Profesional” LCT).</a:t>
            </a:r>
          </a:p>
          <a:p>
            <a:pPr algn="l"/>
            <a:endParaRPr lang="es-AR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z="2800" b="1" dirty="0" smtClean="0">
                <a:solidFill>
                  <a:schemeClr val="tx1"/>
                </a:solidFill>
              </a:rPr>
              <a:t>Igualdad de remuneración</a:t>
            </a:r>
            <a:r>
              <a:rPr lang="es-AR" sz="2800" dirty="0" smtClean="0">
                <a:solidFill>
                  <a:schemeClr val="tx1"/>
                </a:solidFill>
              </a:rPr>
              <a:t>: Igualdad de remuneración entre la mano de obra masculina y femenina por un trabajo de igual valor (Art. 172 LCT).</a:t>
            </a:r>
            <a:endParaRPr lang="es-A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0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224135"/>
          </a:xfrm>
        </p:spPr>
        <p:txBody>
          <a:bodyPr/>
          <a:lstStyle/>
          <a:p>
            <a:r>
              <a:rPr lang="es-AR" b="1" dirty="0" smtClean="0"/>
              <a:t>Normativa de protección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488832" cy="4248472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Descanso intermedio por horarios discontinuos (Art.174 LCT).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Prohibición de encargar la ejecución de trabajos a domicilio a mujeres ocupadas en dependencias de la empresa a fin de evitar violaciones a las limitaciones de la jornada de trabajo (Art.175 LCT).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Prohibición de ocupar a mujeres en trabajos penosos, peligrosos o insalubres (Art.176 LCT).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Prohibición de despido por causa por causa del matrimonio (Arts. 180 a 182 LCT). </a:t>
            </a:r>
            <a:br>
              <a:rPr lang="es-AR" dirty="0" smtClean="0">
                <a:solidFill>
                  <a:schemeClr val="tx1"/>
                </a:solidFill>
              </a:rPr>
            </a:br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s-AR" dirty="0" smtClean="0">
              <a:solidFill>
                <a:schemeClr val="tx1"/>
              </a:solidFill>
            </a:endParaRPr>
          </a:p>
          <a:p>
            <a:pPr algn="l"/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368151"/>
          </a:xfrm>
        </p:spPr>
        <p:txBody>
          <a:bodyPr>
            <a:noAutofit/>
          </a:bodyPr>
          <a:lstStyle/>
          <a:p>
            <a:r>
              <a:rPr lang="es-AR" sz="2800" b="1" dirty="0" smtClean="0"/>
              <a:t>Protección a la maternidad (Art. 177 a 179 LCT).</a:t>
            </a:r>
            <a:br>
              <a:rPr lang="es-AR" sz="2800" b="1" dirty="0" smtClean="0"/>
            </a:br>
            <a:r>
              <a:rPr lang="es-AR" sz="2800" dirty="0" smtClean="0"/>
              <a:t/>
            </a:r>
            <a:br>
              <a:rPr lang="es-AR" sz="2800" dirty="0" smtClean="0"/>
            </a:br>
            <a:endParaRPr lang="es-AR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8064896" cy="3865984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Art. 177.- Prohibición de trabajar. Conservación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del empleo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Art. 178.- Presunción de despido por causa del embarazo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Art. 179.- Descansos diarios por lactancia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dirty="0" smtClean="0">
                <a:solidFill>
                  <a:schemeClr val="tx1"/>
                </a:solidFill>
              </a:rPr>
              <a:t>Art. 183.- Estado de excedencia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AR" smtClean="0">
                <a:solidFill>
                  <a:schemeClr val="tx1"/>
                </a:solidFill>
              </a:rPr>
              <a:t> 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0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165618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s-AR" b="1" dirty="0" smtClean="0"/>
              <a:t>Trabajo infantil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03848" y="4077072"/>
            <a:ext cx="1872208" cy="1561728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3417336" cy="380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10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79208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Edad para trabajar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1268760"/>
            <a:ext cx="7272808" cy="437004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¿A qué edad puedo trabajar?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A los 18 años.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Si </a:t>
            </a:r>
            <a:r>
              <a:rPr lang="es-AR" dirty="0" err="1" smtClean="0">
                <a:solidFill>
                  <a:schemeClr val="tx1"/>
                </a:solidFill>
              </a:rPr>
              <a:t>tenés</a:t>
            </a:r>
            <a:r>
              <a:rPr lang="es-AR" dirty="0" smtClean="0">
                <a:solidFill>
                  <a:schemeClr val="tx1"/>
                </a:solidFill>
              </a:rPr>
              <a:t> 16 años, </a:t>
            </a:r>
            <a:r>
              <a:rPr lang="es-AR" dirty="0" err="1" smtClean="0">
                <a:solidFill>
                  <a:schemeClr val="tx1"/>
                </a:solidFill>
              </a:rPr>
              <a:t>necesitás</a:t>
            </a:r>
            <a:r>
              <a:rPr lang="es-AR" dirty="0" smtClean="0">
                <a:solidFill>
                  <a:schemeClr val="tx1"/>
                </a:solidFill>
              </a:rPr>
              <a:t> la autorización de tus padres o representantes.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¿En algún caso puedo trabajar si todavía no cumplí 16 años?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El trabajo de las personas menores de 16 años está prohibido por la ley. Pero hay una sola excepción: si cumpliste 14 años podes trabajar en la empresa de tu padre, madre o tutor.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En estos casos, </a:t>
            </a:r>
            <a:r>
              <a:rPr lang="es-AR" dirty="0" err="1" smtClean="0">
                <a:solidFill>
                  <a:schemeClr val="tx1"/>
                </a:solidFill>
              </a:rPr>
              <a:t>podés</a:t>
            </a:r>
            <a:r>
              <a:rPr lang="es-AR" dirty="0" smtClean="0">
                <a:solidFill>
                  <a:schemeClr val="tx1"/>
                </a:solidFill>
              </a:rPr>
              <a:t> trabajar 3 horas diarias o 15 semanales. </a:t>
            </a:r>
            <a:r>
              <a:rPr lang="es-AR" dirty="0" err="1" smtClean="0">
                <a:solidFill>
                  <a:schemeClr val="tx1"/>
                </a:solidFill>
              </a:rPr>
              <a:t>Tenés</a:t>
            </a:r>
            <a:r>
              <a:rPr lang="es-AR" dirty="0" smtClean="0">
                <a:solidFill>
                  <a:schemeClr val="tx1"/>
                </a:solidFill>
              </a:rPr>
              <a:t> que cumplir con la asistencia escolar y no hacer tareas riesgosas o que perjudiquen tu salud.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4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936103"/>
          </a:xfrm>
        </p:spPr>
        <p:txBody>
          <a:bodyPr/>
          <a:lstStyle/>
          <a:p>
            <a:r>
              <a:rPr lang="es-AR" b="1" dirty="0" smtClean="0"/>
              <a:t>Jornada de trabajo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916832"/>
            <a:ext cx="7488832" cy="3721968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¿Qué jornada de trabajo puedo cumplir si ya tengo 16 años?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6 horas por día o 36 horas semanales. Sólo con permiso del Ministerio de Trabajo esa jornada puede llegar a 8 horas diarias o 48 horas semanales.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¿Puedo trabajar en horario nocturno?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No. Si </a:t>
            </a:r>
            <a:r>
              <a:rPr lang="es-AR" dirty="0" err="1" smtClean="0">
                <a:solidFill>
                  <a:schemeClr val="tx1"/>
                </a:solidFill>
              </a:rPr>
              <a:t>tenés</a:t>
            </a:r>
            <a:r>
              <a:rPr lang="es-AR" dirty="0" smtClean="0">
                <a:solidFill>
                  <a:schemeClr val="tx1"/>
                </a:solidFill>
              </a:rPr>
              <a:t> menos de 18 años no </a:t>
            </a:r>
            <a:r>
              <a:rPr lang="es-AR" dirty="0" err="1" smtClean="0">
                <a:solidFill>
                  <a:schemeClr val="tx1"/>
                </a:solidFill>
              </a:rPr>
              <a:t>podés</a:t>
            </a:r>
            <a:r>
              <a:rPr lang="es-AR" dirty="0" smtClean="0">
                <a:solidFill>
                  <a:schemeClr val="tx1"/>
                </a:solidFill>
              </a:rPr>
              <a:t> trabajar entre las 20:00 y las 6:00 </a:t>
            </a:r>
            <a:r>
              <a:rPr lang="es-AR" dirty="0" err="1" smtClean="0">
                <a:solidFill>
                  <a:schemeClr val="tx1"/>
                </a:solidFill>
              </a:rPr>
              <a:t>hs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En las fábricas que tienen tres turnos diarios de ocho horas, está prohibido el trabajo de menores de 18 años entre las 22:00 y las 6:00 </a:t>
            </a:r>
            <a:r>
              <a:rPr lang="es-AR" dirty="0" err="1" smtClean="0">
                <a:solidFill>
                  <a:schemeClr val="tx1"/>
                </a:solidFill>
              </a:rPr>
              <a:t>hs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9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22413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Sueldo, vacaciones, defensa de derechos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2348880"/>
            <a:ext cx="7272808" cy="3888432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¿Pueden pagarme menos que al resto de los trabajadores?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No. Tu sueldo no puede ser menor si tu jornada de trabajo es igual a la de los demás trabajadores o tus tareas son las mismas que hacen los trabajadores mayores de edad.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¿Cuántos días de vacaciones tengo?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Tu licencia anual no puede ser de menos de 15 días.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¿Puedo estar en juicio por cuestiones relacionadas con mi trabajo?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Sí.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¿Pueden hacer trabajo insalubre los menores de 18 años?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No. Está absolutamente prohibido por ley.</a:t>
            </a:r>
          </a:p>
          <a:p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08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568</Words>
  <Application>Microsoft Office PowerPoint</Application>
  <PresentationFormat>Presentación en pantalla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Derechos laborales de las mujeres</vt:lpstr>
      <vt:lpstr>Normativa antidiscriminatoria</vt:lpstr>
      <vt:lpstr>Normativa de protección</vt:lpstr>
      <vt:lpstr>Protección a la maternidad (Art. 177 a 179 LCT).  </vt:lpstr>
      <vt:lpstr>Trabajo infantil</vt:lpstr>
      <vt:lpstr>Edad para trabajar </vt:lpstr>
      <vt:lpstr>Jornada de trabajo</vt:lpstr>
      <vt:lpstr>Sueldo, vacaciones, defensa de derechos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Derechos laborales de las mujeres</dc:title>
  <dc:creator>Patricia</dc:creator>
  <cp:lastModifiedBy>Patricia</cp:lastModifiedBy>
  <cp:revision>10</cp:revision>
  <dcterms:created xsi:type="dcterms:W3CDTF">2020-11-03T20:54:04Z</dcterms:created>
  <dcterms:modified xsi:type="dcterms:W3CDTF">2020-11-12T15:51:34Z</dcterms:modified>
</cp:coreProperties>
</file>