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33A9-4A1C-4573-99CA-407DA9E23CE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0186-5E02-473F-9F1A-8B44D2D6544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33A9-4A1C-4573-99CA-407DA9E23CE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0186-5E02-473F-9F1A-8B44D2D654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33A9-4A1C-4573-99CA-407DA9E23CE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0186-5E02-473F-9F1A-8B44D2D654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33A9-4A1C-4573-99CA-407DA9E23CE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0186-5E02-473F-9F1A-8B44D2D654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33A9-4A1C-4573-99CA-407DA9E23CE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5670186-5E02-473F-9F1A-8B44D2D6544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33A9-4A1C-4573-99CA-407DA9E23CE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0186-5E02-473F-9F1A-8B44D2D654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33A9-4A1C-4573-99CA-407DA9E23CE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0186-5E02-473F-9F1A-8B44D2D654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33A9-4A1C-4573-99CA-407DA9E23CE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0186-5E02-473F-9F1A-8B44D2D654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33A9-4A1C-4573-99CA-407DA9E23CE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0186-5E02-473F-9F1A-8B44D2D654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33A9-4A1C-4573-99CA-407DA9E23CE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0186-5E02-473F-9F1A-8B44D2D654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33A9-4A1C-4573-99CA-407DA9E23CE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0186-5E02-473F-9F1A-8B44D2D6544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43633A9-4A1C-4573-99CA-407DA9E23CE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5670186-5E02-473F-9F1A-8B44D2D6544B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357166"/>
            <a:ext cx="8229600" cy="1828800"/>
          </a:xfrm>
        </p:spPr>
        <p:txBody>
          <a:bodyPr/>
          <a:lstStyle/>
          <a:p>
            <a:r>
              <a:rPr lang="ru-RU" dirty="0" smtClean="0"/>
              <a:t>Сайт с </a:t>
            </a:r>
            <a:r>
              <a:rPr lang="ru-RU" dirty="0" err="1" smtClean="0"/>
              <a:t>флеш</a:t>
            </a:r>
            <a:r>
              <a:rPr lang="ru-RU" dirty="0" smtClean="0"/>
              <a:t> играми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был сделан</a:t>
            </a:r>
            <a:r>
              <a:rPr lang="en-US" dirty="0" smtClean="0"/>
              <a:t>:</a:t>
            </a:r>
          </a:p>
          <a:p>
            <a:r>
              <a:rPr lang="ru-RU" dirty="0" smtClean="0"/>
              <a:t>Заздравных А.И.</a:t>
            </a:r>
          </a:p>
          <a:p>
            <a:r>
              <a:rPr lang="ru-RU" dirty="0" smtClean="0"/>
              <a:t>Ткаченко О.К.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r>
              <a:rPr lang="en-US" dirty="0" smtClean="0"/>
              <a:t>: </a:t>
            </a:r>
            <a:r>
              <a:rPr lang="ru-RU" dirty="0" smtClean="0"/>
              <a:t>создать сайт с приятным,  дизайном, удобным интерфейсом. Добавить туда различные, простые, но при этом увлекательные игры для всех возрастов. 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в ходе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Некоторые проблемы в размещении элементов.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библиотеки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развитие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Наша задача добиться максимально приятного</a:t>
            </a:r>
          </a:p>
          <a:p>
            <a:pPr>
              <a:buNone/>
            </a:pPr>
            <a:r>
              <a:rPr lang="ru-RU" dirty="0" smtClean="0"/>
              <a:t>дизайна. Добавить несколько языков для удобства</a:t>
            </a:r>
          </a:p>
          <a:p>
            <a:pPr>
              <a:buNone/>
            </a:pPr>
            <a:r>
              <a:rPr lang="ru-RU" dirty="0" smtClean="0"/>
              <a:t>использования людьми других национальностей. 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24</TotalTime>
  <Words>76</Words>
  <Application>Microsoft Office PowerPoint</Application>
  <PresentationFormat>Экран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Апекс</vt:lpstr>
      <vt:lpstr>Сайт с флеш играми</vt:lpstr>
      <vt:lpstr>Введение</vt:lpstr>
      <vt:lpstr>Проблемы в ходе работы</vt:lpstr>
      <vt:lpstr>Использованные библиотеки</vt:lpstr>
      <vt:lpstr>Дальнейшее развитие проекта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с флеш играми</dc:title>
  <dc:creator>Yandex</dc:creator>
  <cp:lastModifiedBy>Yandex</cp:lastModifiedBy>
  <cp:revision>3</cp:revision>
  <dcterms:created xsi:type="dcterms:W3CDTF">2021-04-26T12:58:56Z</dcterms:created>
  <dcterms:modified xsi:type="dcterms:W3CDTF">2021-04-26T13:23:42Z</dcterms:modified>
</cp:coreProperties>
</file>