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anose="020F05020202040302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Phishing rate of the company</a:t>
            </a:r>
            <a:endParaRPr lang="en-P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Email Open 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IT</c:v>
                </c:pt>
                <c:pt idx="1">
                  <c:v>HR</c:v>
                </c:pt>
                <c:pt idx="2">
                  <c:v>Card Services</c:v>
                </c:pt>
                <c:pt idx="3">
                  <c:v>Reception</c:v>
                </c:pt>
                <c:pt idx="4">
                  <c:v>Engineering</c:v>
                </c:pt>
                <c:pt idx="5">
                  <c:v>Marketing</c:v>
                </c:pt>
                <c:pt idx="6">
                  <c:v>R&amp;D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</c:v>
                </c:pt>
                <c:pt idx="1">
                  <c:v>100</c:v>
                </c:pt>
                <c:pt idx="2">
                  <c:v>60</c:v>
                </c:pt>
                <c:pt idx="3">
                  <c:v>40</c:v>
                </c:pt>
                <c:pt idx="4">
                  <c:v>70</c:v>
                </c:pt>
                <c:pt idx="5">
                  <c:v>65</c:v>
                </c:pt>
                <c:pt idx="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3-4B01-87AE-D8A0727DA1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Email click-through 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IT</c:v>
                </c:pt>
                <c:pt idx="1">
                  <c:v>HR</c:v>
                </c:pt>
                <c:pt idx="2">
                  <c:v>Card Services</c:v>
                </c:pt>
                <c:pt idx="3">
                  <c:v>Reception</c:v>
                </c:pt>
                <c:pt idx="4">
                  <c:v>Engineering</c:v>
                </c:pt>
                <c:pt idx="5">
                  <c:v>Marketing</c:v>
                </c:pt>
                <c:pt idx="6">
                  <c:v>R&amp;D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85</c:v>
                </c:pt>
                <c:pt idx="2">
                  <c:v>50</c:v>
                </c:pt>
                <c:pt idx="3">
                  <c:v>10</c:v>
                </c:pt>
                <c:pt idx="4">
                  <c:v>4</c:v>
                </c:pt>
                <c:pt idx="5">
                  <c:v>40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C3-4B01-87AE-D8A0727DA1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Phishing success rate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IT</c:v>
                </c:pt>
                <c:pt idx="1">
                  <c:v>HR</c:v>
                </c:pt>
                <c:pt idx="2">
                  <c:v>Card Services</c:v>
                </c:pt>
                <c:pt idx="3">
                  <c:v>Reception</c:v>
                </c:pt>
                <c:pt idx="4">
                  <c:v>Engineering</c:v>
                </c:pt>
                <c:pt idx="5">
                  <c:v>Marketing</c:v>
                </c:pt>
                <c:pt idx="6">
                  <c:v>R&amp;D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75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38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C3-4B01-87AE-D8A0727DA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9526752"/>
        <c:axId val="603934048"/>
      </c:barChart>
      <c:catAx>
        <c:axId val="56952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34048"/>
        <c:crosses val="autoZero"/>
        <c:auto val="1"/>
        <c:lblAlgn val="ctr"/>
        <c:lblOffset val="100"/>
        <c:noMultiLvlLbl val="0"/>
      </c:catAx>
      <c:valAx>
        <c:axId val="60393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52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br>
              <a:rPr lang="en" sz="2933" dirty="0"/>
            </a:br>
            <a:br>
              <a:rPr lang="en" sz="2933" dirty="0"/>
            </a:br>
            <a:endParaRPr sz="2933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01C17C-CFBC-7CA0-957A-A3AE61F47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090739"/>
              </p:ext>
            </p:extLst>
          </p:nvPr>
        </p:nvGraphicFramePr>
        <p:xfrm>
          <a:off x="2126672" y="2154380"/>
          <a:ext cx="4668982" cy="256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phishing?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Phishing is a form if fraudulent activity often used to steal personal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Some intent is to trick the recipient into installing malware on the device or into giving personal information, such as login credentials or financial information.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to spot phishing emails</a:t>
            </a:r>
            <a:endParaRPr dirty="0"/>
          </a:p>
        </p:txBody>
      </p:sp>
      <p:pic>
        <p:nvPicPr>
          <p:cNvPr id="3" name="Picture 2" descr="A screenshot of a email&#10;&#10;Description automatically generated">
            <a:extLst>
              <a:ext uri="{FF2B5EF4-FFF2-40B4-BE49-F238E27FC236}">
                <a16:creationId xmlns:a16="http://schemas.microsoft.com/office/drawing/2014/main" id="{63FF97A8-3CEB-950F-0E79-F041AA154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74174"/>
            <a:ext cx="2515275" cy="2805025"/>
          </a:xfrm>
          <a:prstGeom prst="rect">
            <a:avLst/>
          </a:prstGeom>
        </p:spPr>
      </p:pic>
      <p:sp>
        <p:nvSpPr>
          <p:cNvPr id="6" name="Google Shape;98;p15">
            <a:extLst>
              <a:ext uri="{FF2B5EF4-FFF2-40B4-BE49-F238E27FC236}">
                <a16:creationId xmlns:a16="http://schemas.microsoft.com/office/drawing/2014/main" id="{DD4429AA-9229-6466-08EE-C8ED3E002B30}"/>
              </a:ext>
            </a:extLst>
          </p:cNvPr>
          <p:cNvSpPr txBox="1">
            <a:spLocks/>
          </p:cNvSpPr>
          <p:nvPr/>
        </p:nvSpPr>
        <p:spPr>
          <a:xfrm>
            <a:off x="2500745" y="2304150"/>
            <a:ext cx="229292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dirty="0"/>
              <a:t>Example: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Educating users about the dangers of unsolicitated emails and make them ware of the dangers of opening attachments.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You can become a member of the Anti-Phishing Working Group (APWG). It is an association of companies focused on eliminating identify theft and fraud from phishing.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All software should be kept up-to-date with the latest security patches applied for protection.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If the email is suspicious, you may contact the IT department for clarification.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149</Words>
  <Application>Microsoft Office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Raleway</vt:lpstr>
      <vt:lpstr>Streamline</vt:lpstr>
      <vt:lpstr>Familiarize yourself with phishing attacks  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  </dc:title>
  <cp:lastModifiedBy>Longasa, Anthony</cp:lastModifiedBy>
  <cp:revision>2</cp:revision>
  <dcterms:modified xsi:type="dcterms:W3CDTF">2024-03-30T13:16:37Z</dcterms:modified>
</cp:coreProperties>
</file>