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5/28/2021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FA69-06F1-4319-BAF0-C958F103C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Ping - pong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C3A0A3-B08F-43B3-B905-A105EEF2A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-Pulkit Aggarwal (19xj1a0554)</a:t>
            </a:r>
          </a:p>
          <a:p>
            <a:r>
              <a:rPr lang="en-IN" dirty="0"/>
              <a:t>Yuvraj Mishra (19xj1a0576)</a:t>
            </a:r>
          </a:p>
        </p:txBody>
      </p:sp>
    </p:spTree>
    <p:extLst>
      <p:ext uri="{BB962C8B-B14F-4D97-AF65-F5344CB8AC3E}">
        <p14:creationId xmlns:p14="http://schemas.microsoft.com/office/powerpoint/2010/main" val="356431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3E90-8AD0-4C74-9C7B-82EE8EDB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C525F1-52B8-4C2B-8C93-927A39EE3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2" y="1825625"/>
            <a:ext cx="6755015" cy="4351338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03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702D-2917-44B1-BC11-3A01A7A5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6706-B835-4D25-91A0-5651028B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Increased overall understanding of how applications work in general.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Learnt a lot about how games are made and how graphics are processed in games.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Understood how to write the code in modules so that they can be linked later.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All in all it was a great experience. Creating something that was close to our hearts in our childhood gave us an extremely rewarding feeling. </a:t>
            </a:r>
          </a:p>
        </p:txBody>
      </p:sp>
    </p:spTree>
    <p:extLst>
      <p:ext uri="{BB962C8B-B14F-4D97-AF65-F5344CB8AC3E}">
        <p14:creationId xmlns:p14="http://schemas.microsoft.com/office/powerpoint/2010/main" val="41811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66CF-CE09-4F82-8AD6-8C58F9FF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AFA5-1E91-4BFE-8041-87AD8FCF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963"/>
          </a:xfrm>
        </p:spPr>
        <p:txBody>
          <a:bodyPr/>
          <a:lstStyle/>
          <a:p>
            <a:r>
              <a:rPr lang="en-IN" dirty="0"/>
              <a:t>Creating the classic ‘Ping - Pong’ game using GUI programming in JAVA.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B170A3-8468-444C-A1E1-133112B8AA4B}"/>
              </a:ext>
            </a:extLst>
          </p:cNvPr>
          <p:cNvSpPr txBox="1">
            <a:spLocks/>
          </p:cNvSpPr>
          <p:nvPr/>
        </p:nvSpPr>
        <p:spPr>
          <a:xfrm>
            <a:off x="838200" y="299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80039D-213E-49A5-9FDD-F62B57C6CDC1}"/>
              </a:ext>
            </a:extLst>
          </p:cNvPr>
          <p:cNvSpPr txBox="1">
            <a:spLocks/>
          </p:cNvSpPr>
          <p:nvPr/>
        </p:nvSpPr>
        <p:spPr>
          <a:xfrm>
            <a:off x="838200" y="4532051"/>
            <a:ext cx="10515600" cy="96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 create the game as close as the classic Ping – Pong game that we used to play in our childhood.</a:t>
            </a:r>
          </a:p>
        </p:txBody>
      </p:sp>
    </p:spTree>
    <p:extLst>
      <p:ext uri="{BB962C8B-B14F-4D97-AF65-F5344CB8AC3E}">
        <p14:creationId xmlns:p14="http://schemas.microsoft.com/office/powerpoint/2010/main" val="41216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9E3A-907C-4928-BC0D-CCA884D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70A-C32B-4462-948D-5291E201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With all the functionalities of the classic game we also added features like : -</a:t>
            </a:r>
          </a:p>
          <a:p>
            <a:r>
              <a:rPr lang="en-IN" dirty="0"/>
              <a:t>Ball Colour Adjustment.</a:t>
            </a:r>
          </a:p>
          <a:p>
            <a:r>
              <a:rPr lang="en-IN" dirty="0"/>
              <a:t>Bat Thickness Adjustment.</a:t>
            </a:r>
          </a:p>
          <a:p>
            <a:r>
              <a:rPr lang="en-IN" dirty="0"/>
              <a:t>Bat length Adjustment.</a:t>
            </a:r>
          </a:p>
          <a:p>
            <a:r>
              <a:rPr lang="en-IN" dirty="0"/>
              <a:t>The speed of the ball increases after every hit.</a:t>
            </a:r>
          </a:p>
          <a:p>
            <a:r>
              <a:rPr lang="en-IN" dirty="0"/>
              <a:t>The action of ball changes after every hit.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39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CB6F-234D-4596-894E-C53A3FDE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313-EDBA-4C2E-8031-2A59E7E7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78025"/>
            <a:ext cx="5257800" cy="4514850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Yuvraj Mishra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Designing Game</a:t>
            </a:r>
          </a:p>
          <a:p>
            <a:r>
              <a:rPr lang="en-IN" dirty="0"/>
              <a:t>Creating Game</a:t>
            </a:r>
          </a:p>
          <a:p>
            <a:r>
              <a:rPr lang="en-IN" dirty="0"/>
              <a:t>Game Physics</a:t>
            </a:r>
          </a:p>
          <a:p>
            <a:r>
              <a:rPr lang="en-IN" dirty="0"/>
              <a:t>Graphics Rendering</a:t>
            </a:r>
          </a:p>
          <a:p>
            <a:pPr marL="0" indent="0">
              <a:buNone/>
            </a:pPr>
            <a:r>
              <a:rPr lang="en-IN" dirty="0"/>
              <a:t>2.    Linking Settings Elements with the game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DB8C18-25A4-4FB1-9965-6964889A0B3A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52578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u="sng" dirty="0"/>
              <a:t>Pulkit Aggarwal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Designing Main Menu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Designing Settings Menu</a:t>
            </a:r>
          </a:p>
          <a:p>
            <a:r>
              <a:rPr lang="en-IN" dirty="0"/>
              <a:t>Sliders</a:t>
            </a:r>
          </a:p>
          <a:p>
            <a:r>
              <a:rPr lang="en-IN" dirty="0"/>
              <a:t>Buttons, Radio Buttons</a:t>
            </a:r>
          </a:p>
          <a:p>
            <a:r>
              <a:rPr lang="en-IN" dirty="0"/>
              <a:t>Colour Chooser</a:t>
            </a:r>
          </a:p>
          <a:p>
            <a:pPr marL="514350" indent="-514350">
              <a:buAutoNum type="arabicPeriod" startAt="3"/>
            </a:pPr>
            <a:r>
              <a:rPr lang="en-IN" dirty="0"/>
              <a:t>Designing Help Menu</a:t>
            </a:r>
          </a:p>
          <a:p>
            <a:pPr marL="514350" indent="-514350">
              <a:buAutoNum type="arabicPeriod" startAt="3"/>
            </a:pPr>
            <a:r>
              <a:rPr lang="en-IN" dirty="0"/>
              <a:t>Linking Settings Elements with the game</a:t>
            </a:r>
          </a:p>
        </p:txBody>
      </p:sp>
    </p:spTree>
    <p:extLst>
      <p:ext uri="{BB962C8B-B14F-4D97-AF65-F5344CB8AC3E}">
        <p14:creationId xmlns:p14="http://schemas.microsoft.com/office/powerpoint/2010/main" val="14837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3F65-821E-497B-8524-345DD7B0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3D9A-0C71-4868-A791-E61038BF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98811"/>
          </a:xfrm>
        </p:spPr>
        <p:txBody>
          <a:bodyPr/>
          <a:lstStyle/>
          <a:p>
            <a:r>
              <a:rPr lang="en-IN" dirty="0"/>
              <a:t>The Toolkit.getDefaultToolkit().sync() f</a:t>
            </a:r>
            <a:r>
              <a:rPr lang="en-IN" b="0" dirty="0">
                <a:effectLst/>
                <a:latin typeface="Consolas" panose="020B0609020204030204" pitchFamily="49" charset="0"/>
              </a:rPr>
              <a:t>eature (to prevent game from flickering) is not working properly in Windows Environment but it is working fine in Linux Environment.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DE991B-E732-4BB5-A5E0-7D840BFE8969}"/>
              </a:ext>
            </a:extLst>
          </p:cNvPr>
          <p:cNvSpPr txBox="1">
            <a:spLocks/>
          </p:cNvSpPr>
          <p:nvPr/>
        </p:nvSpPr>
        <p:spPr>
          <a:xfrm>
            <a:off x="910701" y="35244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Extension of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22199-3058-4BB9-B03C-BFE92A415131}"/>
              </a:ext>
            </a:extLst>
          </p:cNvPr>
          <p:cNvSpPr txBox="1">
            <a:spLocks/>
          </p:cNvSpPr>
          <p:nvPr/>
        </p:nvSpPr>
        <p:spPr>
          <a:xfrm>
            <a:off x="765699" y="4676835"/>
            <a:ext cx="10515600" cy="169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In future Updates we would add more features like : -</a:t>
            </a:r>
          </a:p>
          <a:p>
            <a:r>
              <a:rPr lang="en-IN" dirty="0"/>
              <a:t>Mouse support for bat control.</a:t>
            </a:r>
          </a:p>
          <a:p>
            <a:r>
              <a:rPr lang="en-IN" dirty="0"/>
              <a:t>More in game customizations.</a:t>
            </a:r>
          </a:p>
        </p:txBody>
      </p:sp>
    </p:spTree>
    <p:extLst>
      <p:ext uri="{BB962C8B-B14F-4D97-AF65-F5344CB8AC3E}">
        <p14:creationId xmlns:p14="http://schemas.microsoft.com/office/powerpoint/2010/main" val="16296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7460-F82D-4B8C-8065-96F2135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ED2232-B106-46A7-9B21-60AE977C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57" y="1825625"/>
            <a:ext cx="6782085" cy="4351338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981-7646-4A67-87F6-BBA0B50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 Game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E591B7-2069-4F14-B842-FADA396BA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02" y="1825625"/>
            <a:ext cx="7719595" cy="4351338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09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0534-4DCC-4BF6-B43B-AE011B6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Over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EF495-D5AB-4868-A97F-292A44E7A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643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23F3-05FC-46F4-A9F1-8DECC7B7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 Menu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1FA2A8-AF67-4E12-9A93-C2E160666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36" y="1825625"/>
            <a:ext cx="6771127" cy="4351338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4860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270</TotalTime>
  <Words>284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Source Sans Pro</vt:lpstr>
      <vt:lpstr>FunkyShapesDarkVTI</vt:lpstr>
      <vt:lpstr>Ping - pong</vt:lpstr>
      <vt:lpstr>PROBLEM STATEMENT</vt:lpstr>
      <vt:lpstr>Features</vt:lpstr>
      <vt:lpstr>Member Roles</vt:lpstr>
      <vt:lpstr>Limitation of Work</vt:lpstr>
      <vt:lpstr>Main Menu</vt:lpstr>
      <vt:lpstr>Start Game</vt:lpstr>
      <vt:lpstr>Game Over</vt:lpstr>
      <vt:lpstr>Settings Menu</vt:lpstr>
      <vt:lpstr>Help Menu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- pong</dc:title>
  <dc:creator>Pulkit Aggarwal</dc:creator>
  <cp:lastModifiedBy>Pulkit Aggarwal</cp:lastModifiedBy>
  <cp:revision>17</cp:revision>
  <dcterms:created xsi:type="dcterms:W3CDTF">2021-05-27T06:37:34Z</dcterms:created>
  <dcterms:modified xsi:type="dcterms:W3CDTF">2021-05-28T08:32:14Z</dcterms:modified>
</cp:coreProperties>
</file>