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0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8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7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0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8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8BA-4DCC-4EFD-89E8-200D1EAB49DF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9B8A-2FC9-4FCB-B14A-916F722A5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C2C8BA-4DCC-4EFD-89E8-200D1EAB49DF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CDB9B8A-2FC9-4FCB-B14A-916F722A52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FFC00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0" dirty="0"/>
              <a:t>IDECO SELECTA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/>
              <a:t>Система контентной фильтрации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49" y="5730892"/>
            <a:ext cx="1928102" cy="6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199" y="386100"/>
            <a:ext cx="10846869" cy="1954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b="0" dirty="0"/>
              <a:t>Пример </a:t>
            </a:r>
            <a:r>
              <a:rPr lang="ru-RU" b="0" dirty="0" smtClean="0"/>
              <a:t>«</a:t>
            </a:r>
            <a:r>
              <a:rPr lang="ru-RU" b="0" dirty="0"/>
              <a:t>конструктора </a:t>
            </a:r>
            <a:r>
              <a:rPr lang="ru-RU" b="0" dirty="0" smtClean="0"/>
              <a:t>отчетов — </a:t>
            </a:r>
            <a:r>
              <a:rPr lang="ru-RU" b="0" dirty="0"/>
              <a:t>выбор </a:t>
            </a:r>
            <a:r>
              <a:rPr lang="ru-RU" b="0" dirty="0" smtClean="0"/>
              <a:t>нужного </a:t>
            </a:r>
            <a:r>
              <a:rPr lang="ru-RU" b="0" dirty="0"/>
              <a:t> </a:t>
            </a:r>
            <a:r>
              <a:rPr lang="ru-RU" b="0" dirty="0" smtClean="0"/>
              <a:t>параметра»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8108" y="2494667"/>
            <a:ext cx="5695784" cy="38713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1637"/>
            <a:ext cx="10515600" cy="904775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ru-RU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Предустановленные отчеты по блокировке опасных сайтов, топ-10 активных пользователей и топ-10 популярных ресурсов дают полную информацию о каждом пользователе в сети</a:t>
            </a:r>
            <a:r>
              <a:rPr lang="ru-RU" sz="1600" b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6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27083" y="1431757"/>
            <a:ext cx="9537834" cy="4521468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38200" y="5929162"/>
            <a:ext cx="10515600" cy="90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200" b="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Пример «топ-10 популярных ресурсов – горизонтальная гистограмма». </a:t>
            </a:r>
            <a:endParaRPr lang="ru-RU" sz="500" b="0" dirty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Пример «топ-10 активных пользователей </a:t>
            </a:r>
            <a:r>
              <a:rPr lang="ru-RU" sz="1600" b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круговая диаграмма».  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262" y="1502898"/>
            <a:ext cx="10163476" cy="48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/>
              <a:t>Системные </a:t>
            </a:r>
            <a:r>
              <a:rPr lang="ru-RU" cap="all" dirty="0" smtClean="0"/>
              <a:t>требования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69791"/>
              </p:ext>
            </p:extLst>
          </p:nvPr>
        </p:nvGraphicFramePr>
        <p:xfrm>
          <a:off x="838199" y="1690686"/>
          <a:ext cx="10047973" cy="378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7973">
                  <a:extLst>
                    <a:ext uri="{9D8B030D-6E8A-4147-A177-3AD203B41FA5}">
                      <a16:colId xmlns:a16="http://schemas.microsoft.com/office/drawing/2014/main" val="3800049142"/>
                    </a:ext>
                  </a:extLst>
                </a:gridCol>
              </a:tblGrid>
              <a:tr h="946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 — 64-разрядный, двухъядерный (от 3 </a:t>
                      </a:r>
                      <a:r>
                        <a:rPr lang="en-US" sz="1000" dirty="0" err="1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или </a:t>
                      </a:r>
                      <a:r>
                        <a:rPr lang="en-US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AMD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С поддержкой инструкций </a:t>
                      </a:r>
                      <a:r>
                        <a:rPr lang="en-US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4.2</a:t>
                      </a:r>
                    </a:p>
                  </a:txBody>
                  <a:tcPr marL="360000" marR="0" marT="71755" marB="717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61246"/>
                  </a:ext>
                </a:extLst>
              </a:tr>
              <a:tr h="946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UEFI (обязательное требование)</a:t>
                      </a:r>
                    </a:p>
                  </a:txBody>
                  <a:tcPr marL="360000" marR="0" marT="71755" marB="717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29723"/>
                  </a:ext>
                </a:extLst>
              </a:tr>
              <a:tr h="946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память - от 4 GB.</a:t>
                      </a:r>
                    </a:p>
                  </a:txBody>
                  <a:tcPr marL="360000" marR="0" marT="71755" marB="717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49847"/>
                  </a:ext>
                </a:extLst>
              </a:tr>
              <a:tr h="9465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Свободное место на диске — от 40 GB.</a:t>
                      </a:r>
                    </a:p>
                  </a:txBody>
                  <a:tcPr marL="360000" marR="0" marT="71755" marB="717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14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524000" y="1690254"/>
            <a:ext cx="9144000" cy="2387600"/>
          </a:xfrm>
        </p:spPr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4169929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8-800-555-33-40</a:t>
            </a:r>
          </a:p>
          <a:p>
            <a:r>
              <a:rPr lang="en-US" dirty="0"/>
              <a:t>sales@ideco.ru</a:t>
            </a:r>
            <a:endParaRPr lang="ru-RU" dirty="0"/>
          </a:p>
          <a:p>
            <a:r>
              <a:rPr lang="ru-RU" dirty="0"/>
              <a:t>ideco.ru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02" y="1251669"/>
            <a:ext cx="3441996" cy="10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8907"/>
            <a:ext cx="10515600" cy="4229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Система контентной фильтрации </a:t>
            </a:r>
            <a:r>
              <a:rPr lang="ru-RU" sz="2000" dirty="0" err="1"/>
              <a:t>Ideco</a:t>
            </a:r>
            <a:r>
              <a:rPr lang="ru-RU" sz="2000" dirty="0"/>
              <a:t> </a:t>
            </a:r>
            <a:r>
              <a:rPr lang="ru-RU" sz="2000" dirty="0" err="1"/>
              <a:t>Selecta</a:t>
            </a:r>
            <a:r>
              <a:rPr lang="ru-RU" sz="2000" dirty="0"/>
              <a:t> — это программное решение для фильтрации интернет-трафика для среднего и крупного бизнеса, образовательных учреждений и </a:t>
            </a:r>
            <a:r>
              <a:rPr lang="ru-RU" sz="2000" dirty="0" err="1"/>
              <a:t>интернет-провайдеров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 err="1"/>
              <a:t>Ideco</a:t>
            </a:r>
            <a:r>
              <a:rPr lang="ru-RU" sz="2000" dirty="0"/>
              <a:t> </a:t>
            </a:r>
            <a:r>
              <a:rPr lang="ru-RU" sz="2000" dirty="0" err="1"/>
              <a:t>Selecta</a:t>
            </a:r>
            <a:r>
              <a:rPr lang="ru-RU" sz="2000" dirty="0"/>
              <a:t> позволяет осуществлять фильтрацию широкополосного (до 10 Гбит/сек) HTTP/HTTPS трафика как по категориям URL, так и по содержимому веб-страниц.</a:t>
            </a:r>
          </a:p>
          <a:p>
            <a:pPr marL="0" indent="0">
              <a:buNone/>
            </a:pPr>
            <a:r>
              <a:rPr lang="ru-RU" sz="2000" dirty="0"/>
              <a:t>Для категоризации URL используется облачный сервис </a:t>
            </a:r>
            <a:r>
              <a:rPr lang="ru-RU" sz="2000" dirty="0" err="1"/>
              <a:t>Ideco</a:t>
            </a:r>
            <a:r>
              <a:rPr lang="ru-RU" sz="2000" dirty="0"/>
              <a:t> </a:t>
            </a:r>
            <a:r>
              <a:rPr lang="ru-RU" sz="2000" dirty="0" err="1"/>
              <a:t>Cloud</a:t>
            </a:r>
            <a:r>
              <a:rPr lang="ru-RU" sz="2000" dirty="0"/>
              <a:t> </a:t>
            </a:r>
            <a:r>
              <a:rPr lang="ru-RU" sz="2000" dirty="0" err="1"/>
              <a:t>WebFilter</a:t>
            </a:r>
            <a:r>
              <a:rPr lang="ru-RU" sz="2000" dirty="0"/>
              <a:t> (143 категорий сайтов, более 500 млн URL в базе данных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6880"/>
            <a:ext cx="10515600" cy="1325563"/>
          </a:xfrm>
        </p:spPr>
        <p:txBody>
          <a:bodyPr/>
          <a:lstStyle/>
          <a:p>
            <a:r>
              <a:rPr lang="ru-RU" b="0" dirty="0"/>
              <a:t>Ключевые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0121"/>
            <a:ext cx="10515600" cy="3535647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ru-RU" sz="1800" dirty="0" smtClean="0"/>
              <a:t>Фильтрация </a:t>
            </a:r>
            <a:r>
              <a:rPr lang="ru-RU" sz="1800" dirty="0"/>
              <a:t>по доменному имени, </a:t>
            </a:r>
            <a:r>
              <a:rPr lang="ru-RU" sz="1800" dirty="0" err="1"/>
              <a:t>урл</a:t>
            </a:r>
            <a:r>
              <a:rPr lang="ru-RU" sz="1800" dirty="0"/>
              <a:t>, категории.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Фильтрация </a:t>
            </a:r>
            <a:r>
              <a:rPr lang="ru-RU" sz="1800" dirty="0"/>
              <a:t>зашифрованного HTTPS трафика.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Использование </a:t>
            </a:r>
            <a:r>
              <a:rPr lang="ru-RU" sz="1800" dirty="0"/>
              <a:t>облачной базы данных </a:t>
            </a:r>
            <a:r>
              <a:rPr lang="ru-RU" sz="1800" dirty="0" err="1"/>
              <a:t>Ideco</a:t>
            </a:r>
            <a:r>
              <a:rPr lang="ru-RU" sz="1800" dirty="0"/>
              <a:t> </a:t>
            </a:r>
            <a:r>
              <a:rPr lang="ru-RU" sz="1800" dirty="0" err="1"/>
              <a:t>Cloud</a:t>
            </a:r>
            <a:r>
              <a:rPr lang="ru-RU" sz="1800" dirty="0"/>
              <a:t> </a:t>
            </a:r>
            <a:r>
              <a:rPr lang="ru-RU" sz="1800" dirty="0" err="1"/>
              <a:t>WebFilter</a:t>
            </a:r>
            <a:r>
              <a:rPr lang="ru-RU" sz="1800" dirty="0"/>
              <a:t>, которая непрерывно обновляется.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Блокировка </a:t>
            </a:r>
            <a:r>
              <a:rPr lang="ru-RU" sz="1800" dirty="0"/>
              <a:t>загрузки файлов по расширениям и MIME-типам.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Обеспечение </a:t>
            </a:r>
            <a:r>
              <a:rPr lang="ru-RU" sz="1800" dirty="0"/>
              <a:t>безопасный поиск пользователей.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Блокировка </a:t>
            </a:r>
            <a:r>
              <a:rPr lang="ru-RU" sz="1800" dirty="0"/>
              <a:t>IP, сетей, протоколов.</a:t>
            </a:r>
          </a:p>
          <a:p>
            <a:pPr>
              <a:lnSpc>
                <a:spcPts val="2400"/>
              </a:lnSpc>
            </a:pPr>
            <a:r>
              <a:rPr lang="ru-RU" sz="1800" dirty="0" smtClean="0"/>
              <a:t>Предоставление </a:t>
            </a:r>
            <a:r>
              <a:rPr lang="ru-RU" sz="1800" dirty="0"/>
              <a:t>отчетов об использовании Интернета и статистику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2749"/>
            <a:ext cx="10515600" cy="15559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0" dirty="0"/>
              <a:t>РАЗНОВИДНОСТИ НЕЖЕЛАТЕЛЬНОГО ТРАФИКА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22316"/>
            <a:ext cx="10515600" cy="3535646"/>
          </a:xfrm>
        </p:spPr>
        <p:txBody>
          <a:bodyPr>
            <a:normAutofit/>
          </a:bodyPr>
          <a:lstStyle/>
          <a:p>
            <a:r>
              <a:rPr lang="ru-RU" dirty="0" smtClean="0"/>
              <a:t>Порнографические сайты.</a:t>
            </a:r>
          </a:p>
          <a:p>
            <a:r>
              <a:rPr lang="ru-RU" dirty="0" smtClean="0"/>
              <a:t>Сайты с продажей алкогольной продукции.</a:t>
            </a:r>
          </a:p>
          <a:p>
            <a:r>
              <a:rPr lang="ru-RU" dirty="0" smtClean="0"/>
              <a:t>Сайты, распространяющие наркотические средства.</a:t>
            </a:r>
          </a:p>
          <a:p>
            <a:r>
              <a:rPr lang="ru-RU" dirty="0" smtClean="0"/>
              <a:t>Сайты террористической тематики.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4257"/>
            <a:ext cx="10515600" cy="18005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0" dirty="0"/>
              <a:t>КАТЕГОРИИ, ПОВЫШАЮЩИЕ УРОВЕНЬ </a:t>
            </a:r>
            <a:r>
              <a:rPr lang="ru-RU" b="0" dirty="0" smtClean="0"/>
              <a:t>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2194"/>
            <a:ext cx="10515600" cy="3616643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Фишинговые</a:t>
            </a:r>
            <a:r>
              <a:rPr lang="ru-RU" dirty="0"/>
              <a:t> и мошеннические сайты.</a:t>
            </a:r>
          </a:p>
          <a:p>
            <a:r>
              <a:rPr lang="ru-RU" dirty="0" smtClean="0"/>
              <a:t>Командные </a:t>
            </a:r>
            <a:r>
              <a:rPr lang="ru-RU" dirty="0"/>
              <a:t>центры </a:t>
            </a:r>
            <a:r>
              <a:rPr lang="ru-RU" dirty="0" err="1"/>
              <a:t>ботнетов</a:t>
            </a:r>
            <a:r>
              <a:rPr lang="ru-RU" dirty="0"/>
              <a:t>.</a:t>
            </a:r>
          </a:p>
          <a:p>
            <a:r>
              <a:rPr lang="ru-RU" dirty="0" smtClean="0"/>
              <a:t>Спам </a:t>
            </a:r>
            <a:r>
              <a:rPr lang="ru-RU" dirty="0"/>
              <a:t>(сайты, </a:t>
            </a:r>
            <a:r>
              <a:rPr lang="ru-RU" dirty="0" err="1"/>
              <a:t>рекламирующиеся</a:t>
            </a:r>
            <a:r>
              <a:rPr lang="ru-RU" dirty="0"/>
              <a:t> с помощью спама).</a:t>
            </a:r>
          </a:p>
          <a:p>
            <a:r>
              <a:rPr lang="ru-RU" dirty="0" smtClean="0"/>
              <a:t>Тайный </a:t>
            </a:r>
            <a:r>
              <a:rPr lang="ru-RU" dirty="0"/>
              <a:t>сбор информации (</a:t>
            </a:r>
            <a:r>
              <a:rPr lang="ru-RU" dirty="0" err="1"/>
              <a:t>spyware</a:t>
            </a:r>
            <a:r>
              <a:rPr lang="ru-RU" dirty="0"/>
              <a:t> и веб-</a:t>
            </a:r>
            <a:r>
              <a:rPr lang="ru-RU" dirty="0" err="1"/>
              <a:t>трекеры</a:t>
            </a:r>
            <a:r>
              <a:rPr lang="ru-RU" dirty="0"/>
              <a:t>).</a:t>
            </a:r>
          </a:p>
          <a:p>
            <a:r>
              <a:rPr lang="ru-RU" dirty="0" smtClean="0"/>
              <a:t>Центры </a:t>
            </a:r>
            <a:r>
              <a:rPr lang="ru-RU" dirty="0"/>
              <a:t>распространения вредоносного ПО.</a:t>
            </a:r>
          </a:p>
          <a:p>
            <a:r>
              <a:rPr lang="ru-RU" dirty="0" smtClean="0"/>
              <a:t>Пиратские </a:t>
            </a:r>
            <a:r>
              <a:rPr lang="ru-RU" dirty="0"/>
              <a:t>сайты, нелегальное ПО и хакерские утилиты.</a:t>
            </a:r>
          </a:p>
          <a:p>
            <a:r>
              <a:rPr lang="ru-RU" dirty="0" smtClean="0"/>
              <a:t>Скомпрометированные </a:t>
            </a:r>
            <a:r>
              <a:rPr lang="ru-RU" dirty="0"/>
              <a:t>и взломанные сайты.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4514"/>
            <a:ext cx="10515600" cy="1325563"/>
          </a:xfrm>
        </p:spPr>
        <p:txBody>
          <a:bodyPr/>
          <a:lstStyle/>
          <a:p>
            <a:pPr algn="ctr"/>
            <a:r>
              <a:rPr lang="ru-RU" b="0" dirty="0" smtClean="0"/>
              <a:t>СХЕМА </a:t>
            </a:r>
            <a:r>
              <a:rPr lang="ru-RU" b="0" dirty="0"/>
              <a:t>ИНТЕГРАЦИИ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0476"/>
            <a:ext cx="10515600" cy="89832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Сетевой мост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6" y="3280814"/>
            <a:ext cx="10297845" cy="1220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6" y="3283138"/>
            <a:ext cx="10299600" cy="26465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4514"/>
            <a:ext cx="10515600" cy="1325563"/>
          </a:xfrm>
        </p:spPr>
        <p:txBody>
          <a:bodyPr/>
          <a:lstStyle/>
          <a:p>
            <a:pPr algn="ctr"/>
            <a:r>
              <a:rPr lang="ru-RU" b="0" dirty="0" smtClean="0"/>
              <a:t>СХЕМА </a:t>
            </a:r>
            <a:r>
              <a:rPr lang="ru-RU" b="0" dirty="0"/>
              <a:t>ИНТЕГРАЦИИ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0476"/>
            <a:ext cx="10515600" cy="8983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WCCP 2.0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4514"/>
            <a:ext cx="10515600" cy="1325563"/>
          </a:xfrm>
        </p:spPr>
        <p:txBody>
          <a:bodyPr/>
          <a:lstStyle/>
          <a:p>
            <a:pPr algn="ctr"/>
            <a:r>
              <a:rPr lang="ru-RU" b="0" dirty="0" smtClean="0"/>
              <a:t>СХЕМА </a:t>
            </a:r>
            <a:r>
              <a:rPr lang="ru-RU" b="0" dirty="0"/>
              <a:t>ИНТЕГРАЦИИ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0476"/>
            <a:ext cx="10515600" cy="8983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BGP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5" y="3178160"/>
            <a:ext cx="10299600" cy="28093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8075"/>
            <a:ext cx="10515600" cy="15208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0" dirty="0" smtClean="0"/>
              <a:t>ОТЧЕТЫ ПО ИСПОЛЬЗОВАНИЮ ВЕБ-ТРАФИКА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7936" y="3708507"/>
            <a:ext cx="2587992" cy="1933052"/>
          </a:xfrm>
        </p:spPr>
        <p:txBody>
          <a:bodyPr>
            <a:noAutofit/>
          </a:bodyPr>
          <a:lstStyle/>
          <a:p>
            <a:r>
              <a:rPr lang="ru-RU" sz="1400" dirty="0" smtClean="0"/>
              <a:t>категории сайтов;</a:t>
            </a:r>
          </a:p>
          <a:p>
            <a:r>
              <a:rPr lang="ru-RU" sz="1400" dirty="0" smtClean="0"/>
              <a:t>домен;</a:t>
            </a:r>
          </a:p>
          <a:p>
            <a:r>
              <a:rPr lang="ru-RU" sz="1400" dirty="0" smtClean="0"/>
              <a:t>дата события;</a:t>
            </a:r>
          </a:p>
          <a:p>
            <a:r>
              <a:rPr lang="ru-RU" sz="1400" dirty="0" err="1" smtClean="0"/>
              <a:t>ip</a:t>
            </a:r>
            <a:r>
              <a:rPr lang="ru-RU" sz="1400" dirty="0" smtClean="0"/>
              <a:t> – адрес.</a:t>
            </a:r>
            <a:endParaRPr lang="ru-RU" sz="1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02128" y="3248025"/>
            <a:ext cx="5687728" cy="232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b="1" dirty="0">
                <a:solidFill>
                  <a:srgbClr val="FFC000"/>
                </a:solidFill>
              </a:rPr>
              <a:t>Можно выбрать метод отображения:</a:t>
            </a:r>
          </a:p>
          <a:p>
            <a:r>
              <a:rPr lang="ru-RU" sz="1400" dirty="0" smtClean="0"/>
              <a:t>вертикальная </a:t>
            </a:r>
            <a:r>
              <a:rPr lang="ru-RU" sz="1400" dirty="0"/>
              <a:t>гистограмма;</a:t>
            </a:r>
          </a:p>
          <a:p>
            <a:r>
              <a:rPr lang="ru-RU" sz="1400" dirty="0" smtClean="0"/>
              <a:t>горизонтальная </a:t>
            </a:r>
            <a:r>
              <a:rPr lang="ru-RU" sz="1400" dirty="0"/>
              <a:t>гистограмма;</a:t>
            </a:r>
          </a:p>
          <a:p>
            <a:r>
              <a:rPr lang="ru-RU" sz="1400" dirty="0" smtClean="0"/>
              <a:t>линейный </a:t>
            </a:r>
            <a:r>
              <a:rPr lang="ru-RU" sz="1400" dirty="0"/>
              <a:t>график;</a:t>
            </a:r>
          </a:p>
          <a:p>
            <a:r>
              <a:rPr lang="ru-RU" sz="1400" dirty="0" smtClean="0"/>
              <a:t>круговая </a:t>
            </a:r>
            <a:r>
              <a:rPr lang="ru-RU" sz="1400" dirty="0"/>
              <a:t>диаграмма.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" y="6181197"/>
            <a:ext cx="1182622" cy="3695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2324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Гибкий конструктор отчетов позволяет быстро настроить самостоятельную выборку.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3248025"/>
            <a:ext cx="5687728" cy="239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400" b="1" dirty="0" smtClean="0">
                <a:solidFill>
                  <a:srgbClr val="FFC000"/>
                </a:solidFill>
              </a:rPr>
              <a:t>Выборка совершается по одному из параметров:</a:t>
            </a:r>
          </a:p>
          <a:p>
            <a:r>
              <a:rPr lang="ru-RU" sz="1400" dirty="0" smtClean="0"/>
              <a:t>тип авторизации;</a:t>
            </a:r>
          </a:p>
          <a:p>
            <a:r>
              <a:rPr lang="ru-RU" sz="1400" dirty="0" smtClean="0"/>
              <a:t>группы безопасности AD;</a:t>
            </a:r>
          </a:p>
          <a:p>
            <a:r>
              <a:rPr lang="ru-RU" sz="1400" dirty="0" smtClean="0"/>
              <a:t>заблокированные запросы;</a:t>
            </a:r>
          </a:p>
          <a:p>
            <a:r>
              <a:rPr lang="ru-RU" sz="1400" dirty="0" smtClean="0"/>
              <a:t>имя пользователя;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89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373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Times New Roman</vt:lpstr>
      <vt:lpstr>Тема Office</vt:lpstr>
      <vt:lpstr>IDECO SELECTA</vt:lpstr>
      <vt:lpstr>Презентация PowerPoint</vt:lpstr>
      <vt:lpstr>Ключевые особенности</vt:lpstr>
      <vt:lpstr>РАЗНОВИДНОСТИ НЕЖЕЛАТЕЛЬНОГО ТРАФИКА</vt:lpstr>
      <vt:lpstr>КАТЕГОРИИ, ПОВЫШАЮЩИЕ УРОВЕНЬ БЕЗОПАСНОСТИ</vt:lpstr>
      <vt:lpstr>СХЕМА ИНТЕГРАЦИИ</vt:lpstr>
      <vt:lpstr>СХЕМА ИНТЕГРАЦИИ</vt:lpstr>
      <vt:lpstr>СХЕМА ИНТЕГРАЦИИ</vt:lpstr>
      <vt:lpstr>ОТЧЕТЫ ПО ИСПОЛЬЗОВАНИЮ ВЕБ-ТРАФИКА</vt:lpstr>
      <vt:lpstr>Пример «конструктора отчетов — выбор нужного  параметра»</vt:lpstr>
      <vt:lpstr>Предустановленные отчеты по блокировке опасных сайтов, топ-10 активных пользователей и топ-10 популярных ресурсов дают полную информацию о каждом пользователе в сети.</vt:lpstr>
      <vt:lpstr>Пример «топ-10 активных пользователей — круговая диаграмма».  </vt:lpstr>
      <vt:lpstr>Системные требования</vt:lpstr>
      <vt:lpstr>Спасибо!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IDECO SELECTA</dc:title>
  <dc:creator>Дмитрий Мезенин</dc:creator>
  <cp:lastModifiedBy>Дмитрий Мезенин</cp:lastModifiedBy>
  <cp:revision>8</cp:revision>
  <dcterms:created xsi:type="dcterms:W3CDTF">2018-04-03T16:33:26Z</dcterms:created>
  <dcterms:modified xsi:type="dcterms:W3CDTF">2018-04-03T17:33:29Z</dcterms:modified>
</cp:coreProperties>
</file>