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C2358-8959-318C-C8E4-467BCFD4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AFFAC1-E4A9-8128-B90E-C9705613C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B2FFC-14CC-4D56-998E-4E022089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E10-DC31-47F2-BFF2-C6C46FCB1C39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CC40A-7E3C-490F-DF18-BBFC1E85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5E68E-BFC8-1735-9247-67B7C908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45B0-4DC4-4DCC-99E5-263E64076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34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87484-FCEB-A15E-1D7B-7B15F36D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DA7EF3-8E3E-CBBB-E5AE-EEF66A9B7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DF2255-A3A0-7F9B-AF9B-4E23E234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E10-DC31-47F2-BFF2-C6C46FCB1C39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8A44A-91F5-37F4-5FF2-6E333EAC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E6ADC-18A0-77E0-704E-B19DCD2B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45B0-4DC4-4DCC-99E5-263E64076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83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0ECA71-DD72-D497-C702-C3F207494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4DB005-37EC-83D7-E7F0-5449667DC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C3834-1893-CAA9-17C1-E14C48EC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E10-DC31-47F2-BFF2-C6C46FCB1C39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DA9AA-08D7-C7E3-4095-D12E57B8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DB07C-2AA2-5868-99E6-D5F9BB8E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45B0-4DC4-4DCC-99E5-263E64076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0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FD816-FC54-9E72-BBAD-514D0BC7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CEE8E-4F7B-EE4F-8F42-6A2615921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D4477F-6951-21E6-673C-49A633801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E10-DC31-47F2-BFF2-C6C46FCB1C39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8FDD6-BAAE-EEAD-25FA-6E404AEF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F7495-0871-B70B-65E1-9CA80DC0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45B0-4DC4-4DCC-99E5-263E64076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4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68A86-36FC-ED1A-9469-8864051C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4D905B-6BE8-8EF2-FD74-DC906C3C1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A879D-607C-93FF-BE91-62668FDD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E10-DC31-47F2-BFF2-C6C46FCB1C39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DE95E-328E-16A4-CC4F-0DC7D030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F6CB8-90C8-C025-5F4F-DBEB8948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45B0-4DC4-4DCC-99E5-263E64076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75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5E728-3E2D-C553-A7DB-3B88840D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7A408-D30F-42E2-2F3E-819FE08AE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938DF-14F7-2A8B-EF1F-83D8F08C7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6D21A9-1929-A8B2-9CBA-C8201631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E10-DC31-47F2-BFF2-C6C46FCB1C39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01F9DE-9960-441F-3B6E-6F648646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F00945-AB06-EDA5-DB1B-3823D90D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45B0-4DC4-4DCC-99E5-263E64076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75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0F491-8F58-E0E7-CBA5-CFA9941C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5C4BAE-7249-7CA4-6AAB-BE3FCCF98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27C226-BBB9-2513-CD81-DF3022B1A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C89756-D20B-5A54-121D-4CA2E4FD2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EE4BE8-C0C2-7031-DDBB-9E0DF03B5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C9EC36-2AD3-97C1-ED0E-F0C64B0A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E10-DC31-47F2-BFF2-C6C46FCB1C39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820F8D-A8B1-389B-86BC-D2E4989E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05EC2B-23F3-4440-01AD-62B03A19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45B0-4DC4-4DCC-99E5-263E64076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0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2D211-AB5D-CB41-D983-A5C4100A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85DDA0-08FF-33E3-EB24-80E8C105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E10-DC31-47F2-BFF2-C6C46FCB1C39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6E700D-29BF-B535-5268-6F6B6227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272EBE-63DC-25C6-0BD0-C34DE598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45B0-4DC4-4DCC-99E5-263E64076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9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C7157A-62D6-C6EE-B09D-FC2EC029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E10-DC31-47F2-BFF2-C6C46FCB1C39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EFC74F-B3FB-7663-6948-059259CA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F491B8-0186-8C10-48C6-A6E4C8E9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45B0-4DC4-4DCC-99E5-263E64076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98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F5398-B463-B772-AF0B-BB74A91B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E56C7-3589-C550-612F-66B1B4B29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E92A42-9AC9-CB2B-91A5-C6B4DA7C6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2DB1B3-08D1-6432-58D8-2745BE63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E10-DC31-47F2-BFF2-C6C46FCB1C39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964A61-94E5-0B16-47CF-79869862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5AE6FB-C11B-234E-3698-FF34B9C6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45B0-4DC4-4DCC-99E5-263E64076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25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F3EE4-F6FD-C4E5-8421-8A9B2C0F1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DB232D-F3B6-5350-BFD4-FF4956D26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D9773D-562D-2E16-0F27-9C3BDCF1F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CB5077-8A20-1F00-C4FD-64C735565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E10-DC31-47F2-BFF2-C6C46FCB1C39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DC95C4-8D86-BE1F-1725-02AE1936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A15E0D-7DFF-E147-5499-9D10E9BA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45B0-4DC4-4DCC-99E5-263E64076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64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10B01C-1B66-0BD8-6A4A-F26B850F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D4A3D8-5FCD-2CCB-2B48-C3A1F26B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0B561-63A3-CE6A-893F-5E3947627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D5E10-DC31-47F2-BFF2-C6C46FCB1C39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D525C-5092-27D2-D444-556048345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0D398-5557-A389-8902-BAB5F03C4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E45B0-4DC4-4DCC-99E5-263E64076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17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7.wmf"/><Relationship Id="rId3" Type="http://schemas.openxmlformats.org/officeDocument/2006/relationships/image" Target="../media/image12.jpg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5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474C7-D107-F52C-7735-2A51BBDF1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A6F169-8877-EB28-DF09-D6AB307E0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34" y="2686702"/>
            <a:ext cx="5662019" cy="3932435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FD5A436-9C53-4D64-E90B-C144E1D45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709113"/>
              </p:ext>
            </p:extLst>
          </p:nvPr>
        </p:nvGraphicFramePr>
        <p:xfrm>
          <a:off x="6603719" y="3429000"/>
          <a:ext cx="4281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700">
                  <a:extLst>
                    <a:ext uri="{9D8B030D-6E8A-4147-A177-3AD203B41FA5}">
                      <a16:colId xmlns:a16="http://schemas.microsoft.com/office/drawing/2014/main" val="3941483489"/>
                    </a:ext>
                  </a:extLst>
                </a:gridCol>
                <a:gridCol w="2140700">
                  <a:extLst>
                    <a:ext uri="{9D8B030D-6E8A-4147-A177-3AD203B41FA5}">
                      <a16:colId xmlns:a16="http://schemas.microsoft.com/office/drawing/2014/main" val="1384921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Algorithm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alpha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1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37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18.9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79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08548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6C630F1-17AF-D3C6-6F5D-CD0ED9278E15}"/>
              </a:ext>
            </a:extLst>
          </p:cNvPr>
          <p:cNvSpPr txBox="1"/>
          <p:nvPr/>
        </p:nvSpPr>
        <p:spPr>
          <a:xfrm>
            <a:off x="5982160" y="139242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Since the formula </a:t>
            </a:r>
            <a:r>
              <a:rPr lang="en-US" altLang="zh-CN" sz="2400" dirty="0"/>
              <a:t>hard to</a:t>
            </a:r>
            <a:r>
              <a:rPr lang="zh-CN" altLang="en-US" sz="2400" dirty="0"/>
              <a:t> be derived, conduct </a:t>
            </a:r>
            <a:r>
              <a:rPr lang="en-US" altLang="zh-CN" sz="2400" dirty="0"/>
              <a:t>Monte-Carlo</a:t>
            </a:r>
            <a:r>
              <a:rPr lang="zh-CN" altLang="en-US" sz="2400" dirty="0"/>
              <a:t> experiments for fitting.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B06A470-82F7-697A-417D-CC9AD596A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44" y="125959"/>
            <a:ext cx="2400300" cy="6667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4D5B0D6-EFEC-8730-49E8-23BB52FBF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77" y="705628"/>
            <a:ext cx="3324101" cy="83509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F2F8D61-1F9A-56E1-3EDA-78B698B69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777" y="1540727"/>
            <a:ext cx="5174710" cy="99604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C1922B0-C056-DC1C-7175-B5262CE0D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7363" y="264138"/>
            <a:ext cx="1593860" cy="64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6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FC693-4241-23BD-39C0-6EBF370D9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D553B28-A88D-C7BF-BB59-5418A2799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16" y="652442"/>
            <a:ext cx="6166529" cy="4917176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2FAC98E-B1D6-5143-DF89-CEE4EF639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703335"/>
              </p:ext>
            </p:extLst>
          </p:nvPr>
        </p:nvGraphicFramePr>
        <p:xfrm>
          <a:off x="6541476" y="2079544"/>
          <a:ext cx="51894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708">
                  <a:extLst>
                    <a:ext uri="{9D8B030D-6E8A-4147-A177-3AD203B41FA5}">
                      <a16:colId xmlns:a16="http://schemas.microsoft.com/office/drawing/2014/main" val="3941483489"/>
                    </a:ext>
                  </a:extLst>
                </a:gridCol>
                <a:gridCol w="2594708">
                  <a:extLst>
                    <a:ext uri="{9D8B030D-6E8A-4147-A177-3AD203B41FA5}">
                      <a16:colId xmlns:a16="http://schemas.microsoft.com/office/drawing/2014/main" val="1384921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Algorithm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SNR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1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37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79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7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Conventional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812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FCAD8927-E1CF-9BAB-4BD7-322DDBEB668C}"/>
              </a:ext>
            </a:extLst>
          </p:cNvPr>
          <p:cNvSpPr txBox="1"/>
          <p:nvPr/>
        </p:nvSpPr>
        <p:spPr>
          <a:xfrm>
            <a:off x="6808614" y="1534831"/>
            <a:ext cx="6097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The point at which begins to decline.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36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ED36CBC-72C8-9703-57BF-18217684B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023" y="3518035"/>
            <a:ext cx="4109604" cy="32889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47B5EE-A990-A80E-C509-6A9E48E55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741" y="51019"/>
            <a:ext cx="4196562" cy="34670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9BFB1E-B4F1-1608-BD94-05A3E85CA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081" y="3569330"/>
            <a:ext cx="3932709" cy="33266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56E4B23-588A-DB68-5D9C-89D7D51CD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081" y="113343"/>
            <a:ext cx="4016422" cy="3315657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86FEA16B-0FBD-0065-2F1A-A5CBC89FA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062573"/>
              </p:ext>
            </p:extLst>
          </p:nvPr>
        </p:nvGraphicFramePr>
        <p:xfrm>
          <a:off x="171557" y="2463666"/>
          <a:ext cx="348409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65">
                  <a:extLst>
                    <a:ext uri="{9D8B030D-6E8A-4147-A177-3AD203B41FA5}">
                      <a16:colId xmlns:a16="http://schemas.microsoft.com/office/drawing/2014/main" val="3941483489"/>
                    </a:ext>
                  </a:extLst>
                </a:gridCol>
                <a:gridCol w="1864431">
                  <a:extLst>
                    <a:ext uri="{9D8B030D-6E8A-4147-A177-3AD203B41FA5}">
                      <a16:colId xmlns:a16="http://schemas.microsoft.com/office/drawing/2014/main" val="1384921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Params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1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Sample rate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144kHz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337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Carrier Frequency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3kHz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79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Pulse width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008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Pulse Interval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412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54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5F0B5-981D-C9EF-8E80-AAA6F6D79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OFDM时频脉冲形状与子载波正交性的理解_ofdm脉冲-CSDN博客">
            <a:extLst>
              <a:ext uri="{FF2B5EF4-FFF2-40B4-BE49-F238E27FC236}">
                <a16:creationId xmlns:a16="http://schemas.microsoft.com/office/drawing/2014/main" id="{C2920643-C0BC-E15A-E061-1BBF5384A7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" b="10752"/>
          <a:stretch>
            <a:fillRect/>
          </a:stretch>
        </p:blipFill>
        <p:spPr bwMode="auto">
          <a:xfrm>
            <a:off x="5851396" y="935378"/>
            <a:ext cx="6172078" cy="287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443048-C8C4-B49C-1C2B-3938636DD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1" y="809550"/>
            <a:ext cx="4463136" cy="3751521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2D689DA-570E-D468-2E43-1EE9CA9E94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148458"/>
              </p:ext>
            </p:extLst>
          </p:nvPr>
        </p:nvGraphicFramePr>
        <p:xfrm>
          <a:off x="6519919" y="3906855"/>
          <a:ext cx="305921" cy="361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164880" progId="Equation.DSMT4">
                  <p:embed/>
                </p:oleObj>
              </mc:Choice>
              <mc:Fallback>
                <p:oleObj name="Equation" r:id="rId4" imgW="1396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19919" y="3906855"/>
                        <a:ext cx="305921" cy="361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09981969-4DC9-D9D3-1F8A-B39536780AD9}"/>
              </a:ext>
            </a:extLst>
          </p:cNvPr>
          <p:cNvSpPr txBox="1"/>
          <p:nvPr/>
        </p:nvSpPr>
        <p:spPr>
          <a:xfrm>
            <a:off x="1367865" y="5942716"/>
            <a:ext cx="222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about OFDM?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E9D1092-CFBA-88EE-647B-13F6AEFF8B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438848"/>
              </p:ext>
            </p:extLst>
          </p:nvPr>
        </p:nvGraphicFramePr>
        <p:xfrm>
          <a:off x="1220581" y="415969"/>
          <a:ext cx="618528" cy="563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640" imgH="393480" progId="Equation.DSMT4">
                  <p:embed/>
                </p:oleObj>
              </mc:Choice>
              <mc:Fallback>
                <p:oleObj name="Equation" r:id="rId6" imgW="4316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20581" y="415969"/>
                        <a:ext cx="618528" cy="563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2B23331-8919-3254-B989-2ECA03D920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04375"/>
              </p:ext>
            </p:extLst>
          </p:nvPr>
        </p:nvGraphicFramePr>
        <p:xfrm>
          <a:off x="2064696" y="4351103"/>
          <a:ext cx="618528" cy="563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393480" progId="Equation.DSMT4">
                  <p:embed/>
                </p:oleObj>
              </mc:Choice>
              <mc:Fallback>
                <p:oleObj name="Equation" r:id="rId8" imgW="431640" imgH="3934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E9D1092-CFBA-88EE-647B-13F6AEFF8B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64696" y="4351103"/>
                        <a:ext cx="618528" cy="563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BCCEE98-DE63-AB85-0130-F30291C865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151218"/>
              </p:ext>
            </p:extLst>
          </p:nvPr>
        </p:nvGraphicFramePr>
        <p:xfrm>
          <a:off x="2933737" y="455566"/>
          <a:ext cx="618528" cy="563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640" imgH="393480" progId="Equation.DSMT4">
                  <p:embed/>
                </p:oleObj>
              </mc:Choice>
              <mc:Fallback>
                <p:oleObj name="Equation" r:id="rId10" imgW="431640" imgH="3934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92B23331-8919-3254-B989-2ECA03D92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33737" y="455566"/>
                        <a:ext cx="618528" cy="563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FFAD009-BC79-CBEF-F7C1-2857EDFEB2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368701"/>
              </p:ext>
            </p:extLst>
          </p:nvPr>
        </p:nvGraphicFramePr>
        <p:xfrm>
          <a:off x="3839789" y="4228698"/>
          <a:ext cx="618528" cy="563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640" imgH="393480" progId="Equation.DSMT4">
                  <p:embed/>
                </p:oleObj>
              </mc:Choice>
              <mc:Fallback>
                <p:oleObj name="Equation" r:id="rId12" imgW="431640" imgH="393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BCCEE98-DE63-AB85-0130-F30291C865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39789" y="4228698"/>
                        <a:ext cx="618528" cy="563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A29E785-FF2B-64FB-39EE-596752AE2358}"/>
              </a:ext>
            </a:extLst>
          </p:cNvPr>
          <p:cNvCxnSpPr/>
          <p:nvPr/>
        </p:nvCxnSpPr>
        <p:spPr>
          <a:xfrm>
            <a:off x="1943592" y="415969"/>
            <a:ext cx="0" cy="4127778"/>
          </a:xfrm>
          <a:prstGeom prst="line">
            <a:avLst/>
          </a:prstGeom>
          <a:ln w="38100">
            <a:solidFill>
              <a:srgbClr val="FF0000"/>
            </a:solidFill>
            <a:prstDash val="lg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4EC723-D8CC-C3D9-79DA-9DE7D6480A8A}"/>
              </a:ext>
            </a:extLst>
          </p:cNvPr>
          <p:cNvCxnSpPr/>
          <p:nvPr/>
        </p:nvCxnSpPr>
        <p:spPr>
          <a:xfrm>
            <a:off x="2804328" y="466071"/>
            <a:ext cx="0" cy="4127778"/>
          </a:xfrm>
          <a:prstGeom prst="line">
            <a:avLst/>
          </a:prstGeom>
          <a:ln w="38100">
            <a:solidFill>
              <a:srgbClr val="FF0000"/>
            </a:solidFill>
            <a:prstDash val="lg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E88EE6C-2BF6-A75B-F351-8F2103E2E005}"/>
              </a:ext>
            </a:extLst>
          </p:cNvPr>
          <p:cNvCxnSpPr>
            <a:cxnSpLocks/>
          </p:cNvCxnSpPr>
          <p:nvPr/>
        </p:nvCxnSpPr>
        <p:spPr>
          <a:xfrm>
            <a:off x="3681674" y="415969"/>
            <a:ext cx="0" cy="4206971"/>
          </a:xfrm>
          <a:prstGeom prst="line">
            <a:avLst/>
          </a:prstGeom>
          <a:ln w="38100">
            <a:solidFill>
              <a:srgbClr val="FF0000"/>
            </a:solidFill>
            <a:prstDash val="lg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56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E9958-EAB0-BE29-65DD-312AFE896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41C698-659C-6BB4-EB5F-52EF364FF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948" y="3441526"/>
            <a:ext cx="4109497" cy="34148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7B7EE7-DA80-B678-7E68-76AC67B0D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054" y="3414880"/>
            <a:ext cx="4047223" cy="34148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1E7E98-B4C0-1612-9D2A-7387CF2F8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949" y="0"/>
            <a:ext cx="4109497" cy="3454268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8F03DA6-5BDD-F3A2-4B8C-5F609FC61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79585"/>
              </p:ext>
            </p:extLst>
          </p:nvPr>
        </p:nvGraphicFramePr>
        <p:xfrm>
          <a:off x="94556" y="2264548"/>
          <a:ext cx="348409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822">
                  <a:extLst>
                    <a:ext uri="{9D8B030D-6E8A-4147-A177-3AD203B41FA5}">
                      <a16:colId xmlns:a16="http://schemas.microsoft.com/office/drawing/2014/main" val="3941483489"/>
                    </a:ext>
                  </a:extLst>
                </a:gridCol>
                <a:gridCol w="1712274">
                  <a:extLst>
                    <a:ext uri="{9D8B030D-6E8A-4147-A177-3AD203B41FA5}">
                      <a16:colId xmlns:a16="http://schemas.microsoft.com/office/drawing/2014/main" val="1384921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Params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1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Sample rate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144kHz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337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Central Frequency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3kHz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79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Pulse width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008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Pulse Interval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1.5s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41201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BC0C4A33-CCA9-48A8-185B-345A92D23F0E}"/>
              </a:ext>
            </a:extLst>
          </p:cNvPr>
          <p:cNvSpPr txBox="1"/>
          <p:nvPr/>
        </p:nvSpPr>
        <p:spPr>
          <a:xfrm>
            <a:off x="2054268" y="4803732"/>
            <a:ext cx="168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Broadening</a:t>
            </a:r>
            <a:r>
              <a:rPr lang="zh-CN" altLang="en-US" dirty="0"/>
              <a:t>？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B3A3EAC-5AD7-6365-9C65-ACAA9FE044C5}"/>
              </a:ext>
            </a:extLst>
          </p:cNvPr>
          <p:cNvCxnSpPr/>
          <p:nvPr/>
        </p:nvCxnSpPr>
        <p:spPr>
          <a:xfrm>
            <a:off x="2661781" y="4446740"/>
            <a:ext cx="62630" cy="35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37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259658-F00B-1895-BBF7-FA4598E0B65C}"/>
              </a:ext>
            </a:extLst>
          </p:cNvPr>
          <p:cNvSpPr txBox="1"/>
          <p:nvPr/>
        </p:nvSpPr>
        <p:spPr>
          <a:xfrm>
            <a:off x="1334878" y="1681592"/>
            <a:ext cx="1157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等效带宽</a:t>
            </a:r>
            <a:endParaRPr lang="en-US" altLang="zh-CN" dirty="0"/>
          </a:p>
          <a:p>
            <a:r>
              <a:rPr lang="zh-CN" altLang="en-US" dirty="0"/>
              <a:t>等效时宽</a:t>
            </a:r>
            <a:endParaRPr lang="en-US" altLang="zh-CN" dirty="0"/>
          </a:p>
          <a:p>
            <a:r>
              <a:rPr lang="zh-CN" altLang="en-US" dirty="0"/>
              <a:t>频率精度</a:t>
            </a:r>
            <a:endParaRPr lang="en-US" altLang="zh-CN" dirty="0"/>
          </a:p>
          <a:p>
            <a:r>
              <a:rPr lang="zh-CN" altLang="en-US" dirty="0"/>
              <a:t>距离精度</a:t>
            </a:r>
          </a:p>
        </p:txBody>
      </p:sp>
    </p:spTree>
    <p:extLst>
      <p:ext uri="{BB962C8B-B14F-4D97-AF65-F5344CB8AC3E}">
        <p14:creationId xmlns:p14="http://schemas.microsoft.com/office/powerpoint/2010/main" val="6560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85</Words>
  <Application>Microsoft Office PowerPoint</Application>
  <PresentationFormat>宽屏</PresentationFormat>
  <Paragraphs>44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子晗 邢</dc:creator>
  <cp:lastModifiedBy>子晗 邢</cp:lastModifiedBy>
  <cp:revision>26</cp:revision>
  <dcterms:created xsi:type="dcterms:W3CDTF">2025-06-04T10:36:13Z</dcterms:created>
  <dcterms:modified xsi:type="dcterms:W3CDTF">2025-06-04T13:01:17Z</dcterms:modified>
</cp:coreProperties>
</file>