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51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27194-ACD9-9535-0DF8-4F14F530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BD603-104E-A16A-23F7-B360C2F3F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1F7CE-540B-91C7-7D14-E192FE00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E57BA-041C-DDB0-AF39-9215D88B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87D01-8ED1-A794-583D-7B36C7DB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8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9B05-77BD-9EEB-3753-D89F4CBC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43E051-3575-0640-D3D5-8816F944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DD7871-8F3A-223E-56C8-892FDE5B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896B9-0619-14BD-8260-0AEB49F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7D9B2-88C8-3CC4-7704-DAC84AD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99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36495-6E9D-5D5A-3E9C-9BA6C375D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05AF6B-973C-984F-15E0-D9BE861A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A79FE8-1E53-4C56-DD5E-D81CA931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D4EA98-5749-BA57-4453-06426600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089D9-AAD5-51A2-1F6F-5AEC7339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280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E26C1-48A6-0424-7C60-D26C398E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83C6F-6314-39A2-B67E-364AE059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229F78-356B-660F-A43D-C3EBA4D8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3E4EF-0481-CBAC-C5B7-FB5C5EF3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553E9-BAF1-90C8-F276-BB05FD52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07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6024B-E1DB-C233-26DE-D3D73C6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6F037-EFE0-A50A-7CED-DEC6DB2F3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D5724-13A8-1481-2526-EDF58B47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A6F0E-DA08-2C38-6E3C-131A3F61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7F176-004F-5BFA-3D81-F30DD958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8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4935E-FD5B-9813-7AC4-C308C5F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FF734-907E-58B7-1FFD-612E8D872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D66C90-6D2B-F72C-AA93-E099E0C3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E7F0F-C448-8437-A630-811E9E66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48EBBD-1B97-6905-0893-D3933FBE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B5D1AD-4C4A-E472-2CB6-40954AFE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89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89D36-8B33-1C51-4308-B7826701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483678-FA1F-9505-0AFE-ED8AB015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F6551B-E0F1-E5E6-8383-CC0765A7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2004F7-B560-E1EC-4312-A4C24C27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9E435D-1711-994F-AF78-110AFA380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B7EEA4-84F4-CE1D-AB2E-2C28E3BD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DB7D65-AC5F-A0A8-15B4-62F2FF6F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930076-0ECF-0550-D992-BD0B98FE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805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7B805-82F1-8EC6-39D7-116E5DB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73073F-8365-9C42-F1F2-C87CE04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E5066A-D9E2-EE02-3EC9-6AE47E9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D6DA16-210F-CDEB-BAFC-A26A2A90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37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FFB887-1196-F918-8DD4-CC6A4F6B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BCB643-3F6B-BCA5-5A4D-7F622ADF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6E32F4-D800-5FB2-9025-ED0A22C1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30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EDF90-8B70-7BC3-4A8C-1BCC1715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83BF5-7AAB-5619-D0F7-B3CCDBB6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88FD51-0821-86B6-3C14-F92A3095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802DD1-23B9-2627-EB0A-1C5D29A9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C06A84-858E-39ED-E24D-E7472E87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7F154-6F7F-912B-0AE5-25A885A9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0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3CACA-784A-91D1-B1E9-1B7B1E7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138781-412A-7ECC-BF1F-4DA60F1CD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2CB8EA-D66C-194C-5B78-5088920A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550F1C-1CA6-1B2E-A684-5053FE12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129A96-609B-E003-9164-4829B67D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98441E-E4C1-FF73-65DA-64D249A4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09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6FA0C4-8571-7275-4479-3D2BF172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65F2E-9A54-EEC7-F761-0A49F622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221F2-34BB-9881-3CD3-E1D263546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5CA0-AFAA-4E24-AC7C-AEC040B8E47D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339AB-C92C-D34B-FC42-7CBA5F3A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36541-9852-9E1E-7BBA-D9E41052C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9F1B-8579-4B5F-B9A4-0AEAFBD77C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6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30BC-0295-F3DC-CE91-3A6D5B18B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C35FAA-4291-B862-53E4-9E4526F50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Edificio con letrero en frente y tienda al lado&#10;&#10;Descripción generada automáticamente">
            <a:extLst>
              <a:ext uri="{FF2B5EF4-FFF2-40B4-BE49-F238E27FC236}">
                <a16:creationId xmlns:a16="http://schemas.microsoft.com/office/drawing/2014/main" id="{19CC68CD-4C24-12CD-458B-49A5C919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4870EE5-A3AF-E3D3-5954-AA68420D9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57"/>
          <a:stretch/>
        </p:blipFill>
        <p:spPr>
          <a:xfrm>
            <a:off x="1524000" y="0"/>
            <a:ext cx="1382917" cy="20018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6EB9BBD-61E2-2239-E0AD-7C0485C9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556" y="5821659"/>
            <a:ext cx="1072047" cy="7171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879FC52-A6AF-1470-F2B0-8ECBBC147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941" y="6302557"/>
            <a:ext cx="708721" cy="2362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EFCAE0-F450-7389-E5D6-6D6463E62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857" y="6113714"/>
            <a:ext cx="920890" cy="30696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48A04EE-FB52-3A79-7418-D2A2DCBE40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06" t="34116" r="-1"/>
          <a:stretch/>
        </p:blipFill>
        <p:spPr>
          <a:xfrm>
            <a:off x="1789043" y="6113714"/>
            <a:ext cx="324813" cy="425083"/>
          </a:xfrm>
          <a:prstGeom prst="rect">
            <a:avLst/>
          </a:prstGeom>
        </p:spPr>
      </p:pic>
      <p:pic>
        <p:nvPicPr>
          <p:cNvPr id="4" name="Marcador de contenido 4" descr="Hombre parado en una tienda&#10;&#10;Descripción generada automáticamente">
            <a:extLst>
              <a:ext uri="{FF2B5EF4-FFF2-40B4-BE49-F238E27FC236}">
                <a16:creationId xmlns:a16="http://schemas.microsoft.com/office/drawing/2014/main" id="{5CAF7879-45A9-0E34-D0B4-D288EFDF4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72" b="97626" l="10000" r="90000">
                        <a14:foregroundMark x1="14537" y1="94017" x2="43981" y2="52896"/>
                        <a14:foregroundMark x1="43981" y1="52896" x2="44444" y2="52517"/>
                        <a14:foregroundMark x1="31019" y1="50712" x2="20833" y2="65717"/>
                        <a14:foregroundMark x1="20833" y1="65717" x2="15648" y2="89934"/>
                        <a14:foregroundMark x1="15648" y1="89934" x2="16111" y2="98006"/>
                        <a14:foregroundMark x1="16111" y1="98006" x2="32130" y2="98955"/>
                        <a14:foregroundMark x1="32130" y1="98955" x2="59352" y2="96201"/>
                        <a14:foregroundMark x1="59352" y1="96201" x2="67222" y2="97626"/>
                        <a14:foregroundMark x1="67222" y1="97626" x2="33611" y2="51852"/>
                        <a14:foregroundMark x1="33611" y1="51852" x2="31204" y2="50902"/>
                        <a14:foregroundMark x1="33148" y1="71985" x2="32500" y2="81766"/>
                        <a14:foregroundMark x1="32500" y1="81766" x2="44444" y2="74739"/>
                        <a14:foregroundMark x1="44444" y1="74739" x2="32222" y2="73504"/>
                        <a14:foregroundMark x1="32222" y1="73504" x2="30741" y2="76353"/>
                        <a14:foregroundMark x1="60185" y1="34853" x2="58796" y2="35613"/>
                        <a14:foregroundMark x1="59537" y1="32289" x2="61389" y2="39886"/>
                        <a14:foregroundMark x1="61389" y1="39886" x2="56667" y2="34473"/>
                        <a14:foregroundMark x1="56667" y1="34473" x2="61574" y2="40171"/>
                        <a14:foregroundMark x1="61574" y1="40171" x2="61296" y2="40171"/>
                        <a14:backgroundMark x1="38889" y1="33998" x2="43981" y2="39316"/>
                        <a14:backgroundMark x1="43981" y1="39316" x2="48611" y2="33713"/>
                        <a14:backgroundMark x1="48611" y1="33713" x2="48889" y2="32574"/>
                        <a14:backgroundMark x1="41852" y1="43780" x2="48704" y2="43495"/>
                        <a14:backgroundMark x1="48704" y1="43495" x2="49352" y2="43210"/>
                        <a14:backgroundMark x1="55370" y1="28490" x2="59815" y2="30769"/>
                        <a14:backgroundMark x1="63262" y1="39416" x2="63426" y2="41690"/>
                        <a14:backgroundMark x1="62870" y1="33998" x2="63244" y2="39172"/>
                        <a14:backgroundMark x1="63426" y1="41690" x2="71019" y2="47578"/>
                        <a14:backgroundMark x1="71019" y1="47578" x2="73981" y2="48338"/>
                        <a14:backgroundMark x1="63148" y1="41785" x2="63426" y2="43495"/>
                        <a14:backgroundMark x1="41019" y1="37037" x2="42685" y2="42260"/>
                        <a14:backgroundMark x1="62601" y1="39582" x2="62870" y2="43305"/>
                        <a14:backgroundMark x1="62870" y1="43305" x2="66574" y2="46439"/>
                        <a14:backgroundMark x1="15833" y1="67711" x2="14352" y2="68281"/>
                        <a14:backgroundMark x1="16111" y1="62298" x2="15926" y2="66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18" y="392049"/>
            <a:ext cx="6631744" cy="64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E599A7-F671-6A2F-D1F3-91C639A8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1026" name="Picture 2" descr="Modelo de papel de un prisma rectangular">
            <a:extLst>
              <a:ext uri="{FF2B5EF4-FFF2-40B4-BE49-F238E27FC236}">
                <a16:creationId xmlns:a16="http://schemas.microsoft.com/office/drawing/2014/main" id="{F96B673B-D7C0-FA7C-7BFE-02D8C9428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5" b="3478"/>
          <a:stretch/>
        </p:blipFill>
        <p:spPr bwMode="auto">
          <a:xfrm>
            <a:off x="3209581" y="0"/>
            <a:ext cx="6441315" cy="6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go Baggio Multifruta...x125c">
            <a:extLst>
              <a:ext uri="{FF2B5EF4-FFF2-40B4-BE49-F238E27FC236}">
                <a16:creationId xmlns:a16="http://schemas.microsoft.com/office/drawing/2014/main" id="{FA0D5647-0D27-E0A8-0972-3C60C61D4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t="19855" r="37149" b="25704"/>
          <a:stretch/>
        </p:blipFill>
        <p:spPr bwMode="auto">
          <a:xfrm rot="5400000">
            <a:off x="5417031" y="3098313"/>
            <a:ext cx="1833355" cy="24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Jugo Baggio Multifruta...x125c">
            <a:extLst>
              <a:ext uri="{FF2B5EF4-FFF2-40B4-BE49-F238E27FC236}">
                <a16:creationId xmlns:a16="http://schemas.microsoft.com/office/drawing/2014/main" id="{E157E702-0CAE-3B53-4B91-27D221018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t="19855" r="37149" b="25704"/>
          <a:stretch/>
        </p:blipFill>
        <p:spPr bwMode="auto">
          <a:xfrm rot="5400000">
            <a:off x="5414546" y="100633"/>
            <a:ext cx="1833355" cy="24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ggio Jugo de Naranja Review | abillion">
            <a:extLst>
              <a:ext uri="{FF2B5EF4-FFF2-40B4-BE49-F238E27FC236}">
                <a16:creationId xmlns:a16="http://schemas.microsoft.com/office/drawing/2014/main" id="{9E58AB62-4EAD-2B9B-9867-7CE6D024D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0" t="19262" r="16583"/>
          <a:stretch/>
        </p:blipFill>
        <p:spPr bwMode="auto">
          <a:xfrm rot="5400000">
            <a:off x="5753825" y="1569444"/>
            <a:ext cx="1154796" cy="24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aggio Jugo de Naranja Review | abillion">
            <a:extLst>
              <a:ext uri="{FF2B5EF4-FFF2-40B4-BE49-F238E27FC236}">
                <a16:creationId xmlns:a16="http://schemas.microsoft.com/office/drawing/2014/main" id="{38F4FFB7-9749-3906-1313-038A0FE51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0" t="19262" r="12366"/>
          <a:stretch/>
        </p:blipFill>
        <p:spPr bwMode="auto">
          <a:xfrm rot="5400000">
            <a:off x="5719035" y="4592392"/>
            <a:ext cx="1224377" cy="24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6ADA781-AB3B-70E1-340A-138C8B99280C}"/>
              </a:ext>
            </a:extLst>
          </p:cNvPr>
          <p:cNvSpPr/>
          <p:nvPr/>
        </p:nvSpPr>
        <p:spPr>
          <a:xfrm>
            <a:off x="7566917" y="2204621"/>
            <a:ext cx="1775866" cy="1189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C9AAF56-F31D-B854-97AB-DC2069A84B3A}"/>
              </a:ext>
            </a:extLst>
          </p:cNvPr>
          <p:cNvSpPr/>
          <p:nvPr/>
        </p:nvSpPr>
        <p:spPr>
          <a:xfrm>
            <a:off x="3331223" y="2187223"/>
            <a:ext cx="1775866" cy="11895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501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9FDEA-4EBB-907D-083A-0BC565E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8C50A-D6AC-4D85-0C62-DEE1011E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2" descr="Power Rangers Dino Fury by AndieMasterson on DeviantArt | Power rangers  dino, Power rangers, All power rangers">
            <a:extLst>
              <a:ext uri="{FF2B5EF4-FFF2-40B4-BE49-F238E27FC236}">
                <a16:creationId xmlns:a16="http://schemas.microsoft.com/office/drawing/2014/main" id="{539CAB73-35FC-9FCA-08C6-7BEFD35F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" y="1"/>
            <a:ext cx="12128827" cy="6857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FF5A51A-9808-9E50-9980-75A648BE9427}"/>
              </a:ext>
            </a:extLst>
          </p:cNvPr>
          <p:cNvSpPr/>
          <p:nvPr/>
        </p:nvSpPr>
        <p:spPr>
          <a:xfrm>
            <a:off x="2802443" y="-390366"/>
            <a:ext cx="7156959" cy="221599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>
            <a:bevelT prst="angle"/>
          </a:sp3d>
        </p:spPr>
        <p:txBody>
          <a:bodyPr wrap="none" lIns="91440" tIns="45720" rIns="91440" bIns="45720">
            <a:spAutoFit/>
            <a:scene3d>
              <a:camera prst="obliqueTopLeft"/>
              <a:lightRig rig="chilly" dir="t"/>
            </a:scene3d>
          </a:bodyPr>
          <a:lstStyle/>
          <a:p>
            <a:pPr algn="ctr"/>
            <a:r>
              <a:rPr lang="es-AR" sz="13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SANTINO</a:t>
            </a:r>
            <a:r>
              <a:rPr lang="es-A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33C3B0-F624-2887-DF4C-FA6790DFC589}"/>
              </a:ext>
            </a:extLst>
          </p:cNvPr>
          <p:cNvSpPr txBox="1">
            <a:spLocks/>
          </p:cNvSpPr>
          <p:nvPr/>
        </p:nvSpPr>
        <p:spPr>
          <a:xfrm rot="927663">
            <a:off x="9849324" y="3264592"/>
            <a:ext cx="2400299" cy="3037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054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F680A-4532-FD44-B78B-D0E3F8FA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8DC3B71-5AC8-30CD-ED7A-30DF8016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4533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Vanina</dc:creator>
  <cp:lastModifiedBy>Vanina Irigoyen</cp:lastModifiedBy>
  <cp:revision>5</cp:revision>
  <dcterms:created xsi:type="dcterms:W3CDTF">2023-05-12T13:29:36Z</dcterms:created>
  <dcterms:modified xsi:type="dcterms:W3CDTF">2023-08-11T15:04:05Z</dcterms:modified>
</cp:coreProperties>
</file>