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33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19.06.2023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19.06.2023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19.06.2023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484784"/>
            <a:ext cx="9144000" cy="554461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ОТЧЕТ</a:t>
            </a:r>
            <a:b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О ВЫПОЛНЕНИИ СЕМЕСТРОВОЙ РАБОТЫ</a:t>
            </a:r>
            <a:b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 </a:t>
            </a:r>
            <a:b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по дисциплине «Языки программирования</a:t>
            </a:r>
            <a: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»</a:t>
            </a:r>
            <a:b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ru-RU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Тема: «</a:t>
            </a:r>
            <a:r>
              <a:rPr 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Weather App</a:t>
            </a:r>
            <a:r>
              <a:rPr lang="ru-RU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»</a:t>
            </a:r>
            <a: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 </a:t>
            </a:r>
            <a:b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 </a:t>
            </a:r>
            <a:b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студента 2 курса</a:t>
            </a:r>
            <a:b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 </a:t>
            </a:r>
            <a:b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Палкина Артема Владимировича</a:t>
            </a:r>
            <a:b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Направление 02.03.02 – «Фундаментальная информатика и информационные технологии»</a:t>
            </a:r>
            <a:b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 </a:t>
            </a:r>
            <a:b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 </a:t>
            </a:r>
            <a: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 </a:t>
            </a:r>
            <a:b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Преподаватели:</a:t>
            </a:r>
            <a:b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доц. Иванов К.С</a:t>
            </a:r>
            <a:r>
              <a:rPr lang="en-US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</a:t>
            </a:r>
            <a: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доц. Зимин А. </a:t>
            </a:r>
            <a: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И.</a:t>
            </a:r>
            <a:b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 </a:t>
            </a:r>
            <a:b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 </a:t>
            </a:r>
            <a:b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 </a:t>
            </a:r>
            <a:b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 </a:t>
            </a:r>
            <a:b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 </a:t>
            </a:r>
            <a:b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 </a:t>
            </a:r>
            <a:b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 </a:t>
            </a:r>
            <a:b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ru-RU" sz="1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Кемерово 2023</a:t>
            </a:r>
            <a:r>
              <a:rPr lang="ru-RU" sz="1200" dirty="0" smtClean="0"/>
              <a:t/>
            </a:r>
            <a:br>
              <a:rPr lang="ru-RU" sz="1200" dirty="0" smtClean="0"/>
            </a:br>
            <a:endParaRPr lang="ru-RU" sz="1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0"/>
            <a:ext cx="6480048" cy="1491952"/>
          </a:xfrm>
        </p:spPr>
        <p:txBody>
          <a:bodyPr>
            <a:normAutofit/>
          </a:bodyPr>
          <a:lstStyle/>
          <a:p>
            <a:pPr algn="ctr"/>
            <a:r>
              <a:rPr lang="ru-RU" sz="1200" b="1" dirty="0" smtClean="0"/>
              <a:t>МИНИСТЕРСТВО НАУКИ И ВЫСШЕГО ОБРАЗОВАНИЯ РОССИЙСКОЙ ФЕДЕРАЦИИ</a:t>
            </a:r>
            <a:endParaRPr lang="ru-RU" sz="1200" dirty="0" smtClean="0"/>
          </a:p>
          <a:p>
            <a:pPr algn="ctr"/>
            <a:r>
              <a:rPr lang="ru-RU" sz="1200" b="1" dirty="0" smtClean="0"/>
              <a:t>ФЕДЕРАЛЬНОЕ ГОСУДАРСТВЕННОЕ БЮДЖЕТНОЕ ОБРАЗОВАТЕЛЬНОЕ УЧРЕЖДЕНИЕ ВЫСШЕГО ОБРАЗОВАНИЯ</a:t>
            </a:r>
            <a:endParaRPr lang="ru-RU" sz="1200" dirty="0" smtClean="0"/>
          </a:p>
          <a:p>
            <a:pPr algn="ctr"/>
            <a:r>
              <a:rPr lang="ru-RU" sz="1200" b="1" dirty="0" smtClean="0"/>
              <a:t>КЕМЕРОВСКИЙ ГОСУДАРСТВЕННЫЙ УНИВЕРСИТЕТ</a:t>
            </a:r>
            <a:endParaRPr lang="ru-RU" sz="1200" dirty="0" smtClean="0"/>
          </a:p>
          <a:p>
            <a:pPr algn="ctr"/>
            <a:r>
              <a:rPr lang="ru-RU" sz="1200" b="1" dirty="0" smtClean="0"/>
              <a:t>Институт Цифры</a:t>
            </a:r>
            <a:endParaRPr lang="ru-RU" sz="1200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/>
              <a:t>Тема проекта</a:t>
            </a:r>
            <a:endParaRPr lang="ru-RU" sz="40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1) </a:t>
            </a:r>
            <a:r>
              <a:rPr lang="ru-RU" sz="3600" dirty="0" smtClean="0"/>
              <a:t>Основная идея </a:t>
            </a:r>
            <a:r>
              <a:rPr lang="ru-RU" sz="3600" dirty="0" smtClean="0"/>
              <a:t>проекта</a:t>
            </a:r>
          </a:p>
          <a:p>
            <a:r>
              <a:rPr lang="ru-RU" sz="3600" dirty="0" smtClean="0"/>
              <a:t>2) </a:t>
            </a:r>
            <a:r>
              <a:rPr lang="ru-RU" sz="3600" dirty="0" err="1" smtClean="0"/>
              <a:t>OpenWeatherMap</a:t>
            </a:r>
            <a:endParaRPr lang="ru-RU" sz="3600" dirty="0" smtClean="0"/>
          </a:p>
          <a:p>
            <a:r>
              <a:rPr lang="ru-RU" sz="3600" b="1" dirty="0" smtClean="0"/>
              <a:t>3) </a:t>
            </a:r>
            <a:r>
              <a:rPr lang="ru-RU" sz="3600" dirty="0" smtClean="0"/>
              <a:t>Функционал</a:t>
            </a:r>
            <a:r>
              <a:rPr lang="ru-RU" sz="3600" b="1" dirty="0" smtClean="0"/>
              <a:t> 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Архитектура 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908720"/>
            <a:ext cx="8784976" cy="5760640"/>
          </a:xfrm>
        </p:spPr>
        <p:txBody>
          <a:bodyPr/>
          <a:lstStyle/>
          <a:p>
            <a:r>
              <a:rPr lang="ru-RU" b="1" dirty="0" smtClean="0"/>
              <a:t>Реализация разделена на 3 модуля:</a:t>
            </a:r>
          </a:p>
          <a:p>
            <a:r>
              <a:rPr lang="ru-RU" dirty="0" smtClean="0"/>
              <a:t>1) </a:t>
            </a:r>
            <a:r>
              <a:rPr lang="ru-RU" dirty="0" smtClean="0"/>
              <a:t>Первый модуль представляет собой работу с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ru-RU" dirty="0" smtClean="0"/>
              <a:t>запросами.</a:t>
            </a:r>
          </a:p>
          <a:p>
            <a:r>
              <a:rPr lang="ru-RU" dirty="0" smtClean="0"/>
              <a:t>2) Вторым модулем является работа с отображением информации на странице.</a:t>
            </a:r>
          </a:p>
          <a:p>
            <a:r>
              <a:rPr lang="ru-RU" dirty="0" smtClean="0"/>
              <a:t>3) В третьем модуле представлена работа с картой.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/>
              <a:t>Технологии</a:t>
            </a:r>
            <a:endParaRPr lang="ru-RU" sz="4000" b="1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340768"/>
            <a:ext cx="8928992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7467600" cy="1143000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Технологии</a:t>
            </a:r>
            <a:endParaRPr lang="ru-RU" sz="4000" b="1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8721"/>
            <a:ext cx="9143999" cy="594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/>
              <a:t>Демонстрация работы</a:t>
            </a:r>
            <a:endParaRPr lang="ru-RU" sz="4000" b="1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4625340" cy="1706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412776"/>
            <a:ext cx="3143250" cy="4480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3356992"/>
            <a:ext cx="3600400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/>
              <a:t>Заключение</a:t>
            </a:r>
            <a:endParaRPr lang="ru-RU" sz="40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ходе работы был разработан погодный </a:t>
            </a:r>
            <a:r>
              <a:rPr lang="ru-RU" dirty="0" smtClean="0"/>
              <a:t>сайт</a:t>
            </a:r>
            <a:r>
              <a:rPr lang="en-US" dirty="0" smtClean="0"/>
              <a:t>;</a:t>
            </a:r>
          </a:p>
          <a:p>
            <a:r>
              <a:rPr lang="ru-RU" dirty="0" smtClean="0"/>
              <a:t>Результаты работы </a:t>
            </a:r>
            <a:r>
              <a:rPr lang="ru-RU" dirty="0" smtClean="0"/>
              <a:t>показывают</a:t>
            </a:r>
            <a:r>
              <a:rPr lang="en-US" dirty="0" smtClean="0"/>
              <a:t>;</a:t>
            </a:r>
          </a:p>
          <a:p>
            <a:r>
              <a:rPr lang="ru-RU" dirty="0" smtClean="0"/>
              <a:t>Вывод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14</TotalTime>
  <Words>92</Words>
  <Application>Microsoft Office PowerPoint</Application>
  <PresentationFormat>Экран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Техническая</vt:lpstr>
      <vt:lpstr>ОТЧЕТ О ВЫПОЛНЕНИИ СЕМЕСТРОВОЙ РАБОТЫ   по дисциплине «Языки программирования»  Тема: «Weather App»     студента 2 курса   Палкина Артема Владимировича Направление 02.03.02 – «Фундаментальная информатика и информационные технологии»       Преподаватели: доц. Иванов К.С. доц. Зимин А. И.                Кемерово 2023 </vt:lpstr>
      <vt:lpstr>Тема проекта</vt:lpstr>
      <vt:lpstr>Архитектура  </vt:lpstr>
      <vt:lpstr>Технологии</vt:lpstr>
      <vt:lpstr>Технологии</vt:lpstr>
      <vt:lpstr>Демонстрация работы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О ВЫПОЛНЕНИИ СЕМЕСТРОВОЙ РАБОТЫ   по дисциплине «Языки программирования»  Тема: «Weather App»     студента 2 курса   Палкина Артема Владимировича Направление 02.03.02 – «Фундаментальная информатика и информационные технологии»       Преподаватели: доц. Иванов К.С. доц. Зимин А. И.                Кемерово 2023 </dc:title>
  <dc:creator>не трогать</dc:creator>
  <cp:lastModifiedBy>не трогать</cp:lastModifiedBy>
  <cp:revision>3</cp:revision>
  <dcterms:created xsi:type="dcterms:W3CDTF">2023-06-18T17:16:52Z</dcterms:created>
  <dcterms:modified xsi:type="dcterms:W3CDTF">2023-06-18T17:42:44Z</dcterms:modified>
</cp:coreProperties>
</file>