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8" r:id="rId5"/>
    <p:sldId id="260" r:id="rId6"/>
    <p:sldId id="269" r:id="rId7"/>
    <p:sldId id="264" r:id="rId8"/>
    <p:sldId id="270" r:id="rId9"/>
    <p:sldId id="271" r:id="rId10"/>
    <p:sldId id="265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99" d="100"/>
          <a:sy n="99" d="100"/>
        </p:scale>
        <p:origin x="9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5210D-6C49-05C2-6774-B3842569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325464"/>
            <a:ext cx="6715125" cy="62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0D40D6-2516-86F4-7CB6-47666FB8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72" y="0"/>
            <a:ext cx="8105944" cy="69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425F-F5D8-5757-7A12-2AF3B76C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16C3-9752-11F4-8745-DB722135E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1A777-0AAC-17EF-1996-8892600D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5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0EDB2-7F35-C4BB-8593-042EC337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7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473972-A666-26F4-A27B-AD19051B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739"/>
            <a:ext cx="9144000" cy="67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2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1D654-C73B-AD7A-06DE-6C448642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6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844BE-9A96-50FE-89FF-F951D3F1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7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6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20928-4E18-BBA5-351B-13A70325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44"/>
            <a:ext cx="9144000" cy="68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8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320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Hypothesis Testing Exercise</vt:lpstr>
      <vt:lpstr>PowerPoint Presentation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Vanita Lingayet</cp:lastModifiedBy>
  <cp:revision>6</cp:revision>
  <dcterms:created xsi:type="dcterms:W3CDTF">2015-11-14T12:07:48Z</dcterms:created>
  <dcterms:modified xsi:type="dcterms:W3CDTF">2022-11-10T05:29:34Z</dcterms:modified>
</cp:coreProperties>
</file>