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96A-B96E-456B-B118-CA282A682AAE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744E-4094-44B5-8CF9-FBBE67F6A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37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96A-B96E-456B-B118-CA282A682AAE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744E-4094-44B5-8CF9-FBBE67F6A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03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96A-B96E-456B-B118-CA282A682AAE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744E-4094-44B5-8CF9-FBBE67F6A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34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96A-B96E-456B-B118-CA282A682AAE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744E-4094-44B5-8CF9-FBBE67F6A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20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96A-B96E-456B-B118-CA282A682AAE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744E-4094-44B5-8CF9-FBBE67F6A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48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96A-B96E-456B-B118-CA282A682AAE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744E-4094-44B5-8CF9-FBBE67F6A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1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96A-B96E-456B-B118-CA282A682AAE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744E-4094-44B5-8CF9-FBBE67F6A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60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96A-B96E-456B-B118-CA282A682AAE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744E-4094-44B5-8CF9-FBBE67F6A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32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96A-B96E-456B-B118-CA282A682AAE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744E-4094-44B5-8CF9-FBBE67F6A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80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96A-B96E-456B-B118-CA282A682AAE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744E-4094-44B5-8CF9-FBBE67F6A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34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96A-B96E-456B-B118-CA282A682AAE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744E-4094-44B5-8CF9-FBBE67F6A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00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BB96A-B96E-456B-B118-CA282A682AAE}" type="datetimeFigureOut">
              <a:rPr lang="en-IN" smtClean="0"/>
              <a:t>15-05-2019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5744E-4094-44B5-8CF9-FBBE67F6A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08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Lambda</a:t>
            </a:r>
            <a:r>
              <a:rPr lang="en-US" sz="5400" dirty="0" smtClean="0"/>
              <a:t> </a:t>
            </a:r>
            <a:r>
              <a:rPr lang="en-US" sz="4400" b="1" dirty="0" smtClean="0"/>
              <a:t>Expression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/>
              <a:t>Lambda Expression is a </a:t>
            </a:r>
            <a:r>
              <a:rPr lang="en-US" b="1" dirty="0"/>
              <a:t>anonymous function </a:t>
            </a:r>
            <a:r>
              <a:rPr lang="en-US" dirty="0"/>
              <a:t>i.e. </a:t>
            </a:r>
            <a:r>
              <a:rPr lang="en-US" dirty="0"/>
              <a:t>a function with no </a:t>
            </a:r>
            <a:r>
              <a:rPr lang="en-US" dirty="0" smtClean="0"/>
              <a:t>name, it is used to pass block of code into a method that accepts a functional interface parameter.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smtClean="0"/>
              <a:t>Lambda </a:t>
            </a:r>
            <a:r>
              <a:rPr lang="en-US" dirty="0"/>
              <a:t>expression provide implementation of a single method </a:t>
            </a:r>
            <a:r>
              <a:rPr lang="en-US" dirty="0" smtClean="0"/>
              <a:t>interface.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smtClean="0"/>
              <a:t>Lambda </a:t>
            </a:r>
            <a:r>
              <a:rPr lang="en-US" dirty="0"/>
              <a:t>expression can be used only when an interface contain only one </a:t>
            </a:r>
            <a:r>
              <a:rPr lang="en-US" dirty="0" smtClean="0"/>
              <a:t>abstract method , it is called as functional interface.</a:t>
            </a:r>
          </a:p>
          <a:p>
            <a:endParaRPr lang="en-US" sz="28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 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5128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To use Lambda Expression , we need to either create our own functional interface or use predefined functional interface(Single Abstract method interface).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Before java8  “</a:t>
            </a:r>
            <a:r>
              <a:rPr lang="en-US" sz="2400" b="1" dirty="0" smtClean="0"/>
              <a:t>Anonymous inner class</a:t>
            </a:r>
            <a:r>
              <a:rPr lang="en-US" sz="2400" dirty="0" smtClean="0"/>
              <a:t> can be used to provide implementation of  normal class or abstract class or interface”. 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Functional programming uses lambda expressions to write code.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A lambda expression is a block of code that gets passed around.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903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3948" y="708338"/>
            <a:ext cx="100712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/>
              <a:t>A lambda expression is a kind of anonymous method. It has parameters and a body just like full-fledged methods do, but it doesn't have a method name.</a:t>
            </a:r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Lambda expressions are often referred to as </a:t>
            </a:r>
            <a:r>
              <a:rPr lang="en-IN" sz="2400" dirty="0" smtClean="0"/>
              <a:t>lambdas.</a:t>
            </a:r>
            <a:endParaRPr lang="en-US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4727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 Syntax</a:t>
            </a:r>
            <a:br>
              <a:rPr lang="en-IN" dirty="0"/>
            </a:br>
            <a:endParaRPr lang="en-IN" dirty="0"/>
          </a:p>
        </p:txBody>
      </p:sp>
      <p:pic>
        <p:nvPicPr>
          <p:cNvPr id="1026" name="Picture 2" descr="https://cdncontribute.geeksforgeeks.org/wp-content/uploads/lambda-expressio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52519"/>
            <a:ext cx="10515600" cy="269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33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6067" y="528034"/>
            <a:ext cx="1025158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In</a:t>
            </a:r>
            <a:r>
              <a:rPr lang="en-IN" sz="2400" dirty="0" smtClean="0"/>
              <a:t> syntax of lambdas many parts are optional. These two lines do the exact same thing: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 smtClean="0"/>
          </a:p>
          <a:p>
            <a:r>
              <a:rPr lang="en-IN" sz="2400" dirty="0" smtClean="0"/>
              <a:t>a -&gt; </a:t>
            </a:r>
            <a:r>
              <a:rPr lang="en-IN" sz="2400" dirty="0" err="1" smtClean="0"/>
              <a:t>a.canHop</a:t>
            </a:r>
            <a:r>
              <a:rPr lang="en-IN" sz="2400" dirty="0" smtClean="0"/>
              <a:t>() </a:t>
            </a:r>
          </a:p>
          <a:p>
            <a:r>
              <a:rPr lang="en-IN" sz="2400" dirty="0" smtClean="0"/>
              <a:t>(Animal a) -&gt; { return </a:t>
            </a:r>
            <a:r>
              <a:rPr lang="en-IN" sz="2400" dirty="0" err="1" smtClean="0"/>
              <a:t>a.canHop</a:t>
            </a:r>
            <a:r>
              <a:rPr lang="en-IN" sz="2400" dirty="0" smtClean="0"/>
              <a:t>(); } </a:t>
            </a:r>
          </a:p>
          <a:p>
            <a:endParaRPr lang="en-I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The parentheses can only be omitted if there is a single parameter and its type is not explicitly stated.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65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27278" y="141667"/>
            <a:ext cx="102258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Zero Parameter:</a:t>
            </a:r>
          </a:p>
          <a:p>
            <a:r>
              <a:rPr lang="en-US" dirty="0" smtClean="0"/>
              <a:t>  () - &gt; </a:t>
            </a:r>
            <a:r>
              <a:rPr lang="en-IN" dirty="0" err="1" smtClean="0"/>
              <a:t>System.out.println</a:t>
            </a:r>
            <a:r>
              <a:rPr lang="en-IN" dirty="0" smtClean="0"/>
              <a:t>(“Zero Parameter Lambda”);</a:t>
            </a:r>
            <a:endParaRPr lang="en-IN" b="1" i="1" dirty="0"/>
          </a:p>
          <a:p>
            <a:r>
              <a:rPr lang="en-IN" dirty="0"/>
              <a:t> </a:t>
            </a:r>
            <a:endParaRPr lang="en-IN" dirty="0" smtClean="0"/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One Parameter:</a:t>
            </a:r>
          </a:p>
          <a:p>
            <a:r>
              <a:rPr lang="en-US" dirty="0"/>
              <a:t> </a:t>
            </a:r>
            <a:r>
              <a:rPr lang="en-US" dirty="0" smtClean="0"/>
              <a:t> (p) - &gt; </a:t>
            </a:r>
            <a:r>
              <a:rPr lang="en-IN" dirty="0" err="1" smtClean="0"/>
              <a:t>System.out.println</a:t>
            </a:r>
            <a:r>
              <a:rPr lang="en-IN" dirty="0" smtClean="0"/>
              <a:t>(“Zero Parameter Lambda” +p);</a:t>
            </a:r>
          </a:p>
          <a:p>
            <a:endParaRPr lang="en-US" dirty="0"/>
          </a:p>
          <a:p>
            <a:r>
              <a:rPr lang="en-US" b="1" dirty="0" smtClean="0"/>
              <a:t>   </a:t>
            </a:r>
            <a:r>
              <a:rPr lang="en-IN" b="1" dirty="0"/>
              <a:t>It is not mandatory to use parentheses, if the type of that variable can be inferred from the context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Parameter</a:t>
            </a: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468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23493" y="476518"/>
            <a:ext cx="10238704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/>
              <a:t>The following code lists examples of valid lambdas for a lambda with zero, one, or two String parameters</a:t>
            </a:r>
            <a:r>
              <a:rPr lang="en-IN" sz="2400" dirty="0" smtClean="0"/>
              <a:t>.</a:t>
            </a:r>
            <a:endParaRPr lang="en-US" sz="2400" dirty="0"/>
          </a:p>
          <a:p>
            <a:r>
              <a:rPr lang="en-IN" sz="2000" dirty="0" smtClean="0"/>
              <a:t>3.   print(() -&gt; true);                                                                                     </a:t>
            </a:r>
            <a:r>
              <a:rPr lang="en-IN" dirty="0" smtClean="0"/>
              <a:t>// 0 parameters</a:t>
            </a:r>
          </a:p>
          <a:p>
            <a:r>
              <a:rPr lang="en-IN" sz="2000" dirty="0" smtClean="0"/>
              <a:t>4.   print(a -&gt; </a:t>
            </a:r>
            <a:r>
              <a:rPr lang="en-IN" sz="2000" dirty="0" err="1" smtClean="0"/>
              <a:t>a.startsWith</a:t>
            </a:r>
            <a:r>
              <a:rPr lang="en-IN" sz="2000" dirty="0" smtClean="0"/>
              <a:t>("test"));                                                         // 1 parameter</a:t>
            </a:r>
          </a:p>
          <a:p>
            <a:r>
              <a:rPr lang="en-IN" sz="2000" dirty="0" smtClean="0"/>
              <a:t>5.   print((String a) -&gt; </a:t>
            </a:r>
            <a:r>
              <a:rPr lang="en-IN" sz="2000" dirty="0" err="1" smtClean="0"/>
              <a:t>a.startsWith</a:t>
            </a:r>
            <a:r>
              <a:rPr lang="en-IN" sz="2000" dirty="0" smtClean="0"/>
              <a:t>("test"));                                         // 1 parameter</a:t>
            </a:r>
          </a:p>
          <a:p>
            <a:r>
              <a:rPr lang="en-IN" sz="2000" dirty="0" smtClean="0"/>
              <a:t>6.   print((a, b) -&gt; </a:t>
            </a:r>
            <a:r>
              <a:rPr lang="en-IN" sz="2000" dirty="0" err="1" smtClean="0"/>
              <a:t>a.startsWith</a:t>
            </a:r>
            <a:r>
              <a:rPr lang="en-IN" sz="2000" dirty="0" smtClean="0"/>
              <a:t>("test"));                                              // 2 parameters </a:t>
            </a:r>
          </a:p>
          <a:p>
            <a:r>
              <a:rPr lang="en-IN" sz="2000" dirty="0" smtClean="0"/>
              <a:t>7.   print((String a, String b) -&gt; </a:t>
            </a:r>
            <a:r>
              <a:rPr lang="en-IN" sz="2000" dirty="0" err="1" smtClean="0"/>
              <a:t>a.startsWith</a:t>
            </a:r>
            <a:r>
              <a:rPr lang="en-IN" sz="2000" dirty="0" smtClean="0"/>
              <a:t>("test"));                    // 2 parameters</a:t>
            </a:r>
          </a:p>
          <a:p>
            <a:pPr marL="457200" indent="-457200">
              <a:buAutoNum type="arabicPeriod" startAt="8"/>
            </a:pPr>
            <a:r>
              <a:rPr lang="en-IN" sz="2000" dirty="0" smtClean="0"/>
              <a:t>print(a, b -&gt; </a:t>
            </a:r>
            <a:r>
              <a:rPr lang="en-IN" sz="2000" dirty="0" err="1" smtClean="0"/>
              <a:t>a.startsWith</a:t>
            </a:r>
            <a:r>
              <a:rPr lang="en-IN" sz="2000" dirty="0" smtClean="0"/>
              <a:t>("test"));                                            // DOES NOT COMPILE </a:t>
            </a:r>
          </a:p>
          <a:p>
            <a:pPr marL="457200" indent="-457200">
              <a:buAutoNum type="arabicPeriod" startAt="8"/>
            </a:pPr>
            <a:r>
              <a:rPr lang="en-IN" sz="2000" dirty="0" smtClean="0"/>
              <a:t>print(a -&gt; { </a:t>
            </a:r>
            <a:r>
              <a:rPr lang="en-IN" sz="2000" dirty="0" err="1" smtClean="0"/>
              <a:t>a.startsWith</a:t>
            </a:r>
            <a:r>
              <a:rPr lang="en-IN" sz="2000" dirty="0" smtClean="0"/>
              <a:t>("test"); });                                         // DOES NOT COMPILE </a:t>
            </a:r>
          </a:p>
          <a:p>
            <a:pPr marL="457200" indent="-457200">
              <a:buAutoNum type="arabicPeriod" startAt="8"/>
            </a:pPr>
            <a:r>
              <a:rPr lang="en-IN" sz="2000" dirty="0" smtClean="0"/>
              <a:t>print(a -&gt; { return </a:t>
            </a:r>
            <a:r>
              <a:rPr lang="en-IN" sz="2000" dirty="0" err="1" smtClean="0"/>
              <a:t>a.startsWith</a:t>
            </a:r>
            <a:r>
              <a:rPr lang="en-IN" sz="2000" dirty="0" smtClean="0"/>
              <a:t>("test") });                           // DOES NOT COMPILE</a:t>
            </a:r>
          </a:p>
          <a:p>
            <a:endParaRPr lang="en-IN" sz="2000" dirty="0" smtClean="0"/>
          </a:p>
          <a:p>
            <a:r>
              <a:rPr lang="en-IN" sz="2000" dirty="0" smtClean="0"/>
              <a:t>Line </a:t>
            </a:r>
            <a:r>
              <a:rPr lang="en-IN" sz="2000" dirty="0"/>
              <a:t>3 takes 0 parameters and returns the Boolean true.</a:t>
            </a:r>
          </a:p>
          <a:p>
            <a:r>
              <a:rPr lang="en-IN" sz="2000" dirty="0"/>
              <a:t>Line 4 takes one parameter and calls a method on it, returning the result.</a:t>
            </a:r>
          </a:p>
          <a:p>
            <a:r>
              <a:rPr lang="en-IN" sz="2000" dirty="0"/>
              <a:t>Line 5 explicitly defines the type of the variable.</a:t>
            </a:r>
          </a:p>
          <a:p>
            <a:r>
              <a:rPr lang="en-IN" sz="2000" dirty="0"/>
              <a:t>Lines 6 and 7 take two parameters and ignore one of them.</a:t>
            </a:r>
          </a:p>
          <a:p>
            <a:r>
              <a:rPr lang="en-IN" sz="2000" dirty="0"/>
              <a:t>Line 8 needs parentheses around the parameter list. The parentheses are only optional when there is one parameter and it doesn't have a type declared.</a:t>
            </a:r>
          </a:p>
          <a:p>
            <a:r>
              <a:rPr lang="en-IN" sz="2000" dirty="0"/>
              <a:t>Line 9 is missing the return keyword.</a:t>
            </a:r>
          </a:p>
          <a:p>
            <a:r>
              <a:rPr lang="en-IN" sz="2000" dirty="0"/>
              <a:t>Line 10 is missing the semicolon.</a:t>
            </a:r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558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Java include a functional interface called “Predicate” to handle a common scenario, test method is called with a parameter and it return </a:t>
            </a:r>
            <a:r>
              <a:rPr lang="en-IN" dirty="0" err="1"/>
              <a:t>b</a:t>
            </a:r>
            <a:r>
              <a:rPr lang="en-IN" dirty="0" err="1" smtClean="0"/>
              <a:t>oolean</a:t>
            </a:r>
            <a:r>
              <a:rPr lang="en-IN" dirty="0" smtClean="0"/>
              <a:t> value.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To implement predicate functions in Java, Oracle people introduced Predicate interface in 1.8 version (</a:t>
            </a:r>
            <a:r>
              <a:rPr lang="en-IN" dirty="0" err="1" smtClean="0"/>
              <a:t>i.e.Predicate</a:t>
            </a:r>
            <a:r>
              <a:rPr lang="en-IN" dirty="0" smtClean="0"/>
              <a:t>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Predicate interface present in </a:t>
            </a:r>
            <a:r>
              <a:rPr lang="en-IN" dirty="0" err="1" smtClean="0"/>
              <a:t>Java.util.function</a:t>
            </a:r>
            <a:r>
              <a:rPr lang="en-IN" dirty="0" smtClean="0"/>
              <a:t> package.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It’s a functional interface and it contains only one method i.e., test()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49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190" y="283334"/>
            <a:ext cx="10457644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Ex.   </a:t>
            </a:r>
          </a:p>
          <a:p>
            <a:endParaRPr lang="en-IN" sz="2400" dirty="0" smtClean="0"/>
          </a:p>
          <a:p>
            <a:r>
              <a:rPr lang="en-IN" sz="2400" dirty="0"/>
              <a:t> </a:t>
            </a:r>
            <a:r>
              <a:rPr lang="en-IN" sz="2400" dirty="0" smtClean="0"/>
              <a:t>Public interface Predicate&lt;T&gt;</a:t>
            </a:r>
          </a:p>
          <a:p>
            <a:r>
              <a:rPr lang="en-IN" sz="2400" dirty="0" smtClean="0"/>
              <a:t> {</a:t>
            </a:r>
          </a:p>
          <a:p>
            <a:r>
              <a:rPr lang="en-IN" sz="2400" dirty="0" smtClean="0"/>
              <a:t>     </a:t>
            </a:r>
            <a:r>
              <a:rPr lang="en-IN" sz="2400" dirty="0" err="1" smtClean="0"/>
              <a:t>boolean</a:t>
            </a:r>
            <a:r>
              <a:rPr lang="en-IN" sz="2400" dirty="0" smtClean="0"/>
              <a:t> test(T  t); </a:t>
            </a:r>
          </a:p>
          <a:p>
            <a:r>
              <a:rPr lang="en-IN" sz="2400" dirty="0" smtClean="0"/>
              <a:t>}</a:t>
            </a:r>
          </a:p>
          <a:p>
            <a:endParaRPr lang="en-US" sz="2400" dirty="0"/>
          </a:p>
          <a:p>
            <a:r>
              <a:rPr lang="en-US" sz="2400" dirty="0" smtClean="0"/>
              <a:t>Where “T” can be any type needed in the test and it is called as “Generics”.</a:t>
            </a:r>
            <a:endParaRPr lang="en-IN" sz="2400" dirty="0" smtClean="0"/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Java 8 integrated the Predicate interface into some existing classes.</a:t>
            </a:r>
          </a:p>
          <a:p>
            <a:r>
              <a:rPr lang="en-IN" sz="2400" dirty="0" err="1"/>
              <a:t>ArrayList</a:t>
            </a:r>
            <a:r>
              <a:rPr lang="en-IN" sz="2400" dirty="0"/>
              <a:t> declares a </a:t>
            </a:r>
            <a:r>
              <a:rPr lang="en-IN" sz="2400" dirty="0" err="1"/>
              <a:t>removeIf</a:t>
            </a:r>
            <a:r>
              <a:rPr lang="en-IN" sz="2400" dirty="0"/>
              <a:t>() method that takes a Predicate</a:t>
            </a:r>
            <a:r>
              <a:rPr lang="en-IN" sz="2400" dirty="0" smtClean="0"/>
              <a:t>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/>
              <a:t>Ex. </a:t>
            </a:r>
            <a:r>
              <a:rPr lang="en-IN" sz="2400" dirty="0" smtClean="0"/>
              <a:t>We will discuss</a:t>
            </a:r>
            <a:endParaRPr lang="en-IN" sz="24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7200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635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Lambda Expression </vt:lpstr>
      <vt:lpstr>PowerPoint Presentation</vt:lpstr>
      <vt:lpstr>PowerPoint Presentation</vt:lpstr>
      <vt:lpstr>Lambda Syntax </vt:lpstr>
      <vt:lpstr>PowerPoint Presentation</vt:lpstr>
      <vt:lpstr>PowerPoint Presentation</vt:lpstr>
      <vt:lpstr>PowerPoint Presentation</vt:lpstr>
      <vt:lpstr>Predicates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Expression</dc:title>
  <dc:creator>Vanita More</dc:creator>
  <cp:lastModifiedBy>Vanita More</cp:lastModifiedBy>
  <cp:revision>100</cp:revision>
  <dcterms:created xsi:type="dcterms:W3CDTF">2019-05-15T05:10:48Z</dcterms:created>
  <dcterms:modified xsi:type="dcterms:W3CDTF">2019-05-15T14:00:59Z</dcterms:modified>
</cp:coreProperties>
</file>