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40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E8DD-7271-4B95-8567-BEFC164954A2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54D7-D903-48C6-ABCA-15F754BD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14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E8DD-7271-4B95-8567-BEFC164954A2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54D7-D903-48C6-ABCA-15F754BD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68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E8DD-7271-4B95-8567-BEFC164954A2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54D7-D903-48C6-ABCA-15F754BD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E8DD-7271-4B95-8567-BEFC164954A2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54D7-D903-48C6-ABCA-15F754BD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62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E8DD-7271-4B95-8567-BEFC164954A2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54D7-D903-48C6-ABCA-15F754BD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33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E8DD-7271-4B95-8567-BEFC164954A2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54D7-D903-48C6-ABCA-15F754BD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51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E8DD-7271-4B95-8567-BEFC164954A2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54D7-D903-48C6-ABCA-15F754BD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81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E8DD-7271-4B95-8567-BEFC164954A2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54D7-D903-48C6-ABCA-15F754BD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19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E8DD-7271-4B95-8567-BEFC164954A2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54D7-D903-48C6-ABCA-15F754BD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12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E8DD-7271-4B95-8567-BEFC164954A2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54D7-D903-48C6-ABCA-15F754BD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97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E8DD-7271-4B95-8567-BEFC164954A2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54D7-D903-48C6-ABCA-15F754BD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79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9E8DD-7271-4B95-8567-BEFC164954A2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554D7-D903-48C6-ABCA-15F754BD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23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" descr="data:image/png;base64,iVBORw0KGgoAAAANSUhEUgAAA4AAAAGCCAYAAACxY611AAAAAXNSR0IArs4c6QAAIABJREFUeF7tvXvMFsd9sD0PGIJNjLEBExxkDqE1ISR8AYd82IqNVQnhNvAHUZooSor6SqA3bsCkQokbETCESHaEIg49SKBUpbWV+K3F9wm7MrVkxaGCpHwCl5ggnGIODTbBBkMAG3CA59NvydyeZ57dndm997zXLUUOzz07h+s39+5cO7OzPb29vb2KDwQgAAEIQAACEIAABCAAAQg0nkAPAtj4GNNACEAAAhCAAAQgAAEIQAACAQEEkI4AAQhAAAIQgAAEIAABCECgJQQQwJYEmmZCAAIQgAAEIAABCEAAAhBAAOkDEIAABCAAAQhAAAIQgAAEWkIAAWxJoGkmBCAAAQhAAAIQgAAEIAABBJA+AAEIQAACEIAABCAAAQhAoCUEEMCWBJpmQgACEIAABCAAAQhAAAIQQADpAxCAAAQgAAEIQAACEIAABFpCAAFsSaBpJgQgAAEIQAACEIAABCAAAQSQPgABCEAAAhCAAAQgAAEIQKAlBBDAlgSaZkIAAhCAAAQgAAEIQAACEEAA6QMQgAAECiRw4sQJdfjw4QJLpCgIQMAm8JExY9Tke+4BjEXg8OuvqxO/+Q1cIACBEgmMHz9eyf/y/CCAedIlbwhAAAIWARHAt393Xt1y00DYQAACJRB4X/WoQaoXAQxhLwL43u9/rz7U01NCZCgSAhC4dO2aGn7LLQggXQECEIBAkwgggE2KJm2pIwEEMDpqCGAdezR1bhIBBLBJ0aQtEIAABP5AAAGkK0CgXAIIIAJYbg+kdAhEE0AA6R0QgAAEGkgAAWxgUGlSrQgggAhgrToslW0VAQSwVeGmsRCAQFsIIIBtiTTtrCoBBBABrGrfpF4QQADpAxCAAAQaSAABbGBQaVKtCCCACGCtOiyVbRUBBLBV4aaxEIBAWwgggG2JNO2sKgEEEAGsat+kXhBAAOkDEIAABBpIAAFsYFBpUq0IIIAIYK06LJVtFQEEsFXhprEQgEBbCCCAbYk07awqAQQQAaxq36ReEEAA6QMQgAAEGkgAAcwvqBcuXFDr1q1Thw8f7lPIfffdpxYtWqQGDx4c/P3QoUPqe9/7XmRFRo4cqb71rW+pj370o33SvPHGG+oHP/iBOn36dJ+/f/e731WTJ0/u/O1nP/uZ2rx5s7LLlQRmHRcvXqymT58eWmed2aRJk9Ty5cvVrbfemh+4luWMACKAeXd5+1whv/UHH3wwstiwc1LY+UNn4JM+6nxlViLsXGfnHXU+DDuXxqXNm3lT8kcAmxJJ2gEBCEDAIIAA5tMdtHRF5W4OTFwCKHnYAxlX/uZgLUsBlLoggdn2GQQQAcy2R/XPzT5fRP2G33//fbVlyxa1e/fuyCqZN5iSpE8jgHHnuagbXWEVt9PmzbtJ+SOATYombYEABCDwBwIIYPZdwRS6efPmqS9/+cudQswBjZa0I0eOBDOAYXerzRk6nZdv/jp9WgG0B03mAM41g5A91ebmiAAigHn2blPS/vzP/1zt27cvWJUQJkXm+cn83vztm/KYJP358+eDFQvyCVvRYDMw663PZebfzJtcSdLmybqJeSOATYwqbYIABFpPAAHMtguEDUTsEmTQdODAgc4yUC10UcuVfvKTn6jnnntOySBowYIFnTv0tlzqcvSgTOcng700S0DtAaJP27Kl2Y7cEEAEMM+eruVNi9d//Md/dM4n5s0pezm4vURUzlM//vGPO0vAk6a362EvabcZROWvz5emiCZJmyfrJuaNADYxqrQJAhBoPQEEMNsuYN4p9112FCeA9sBGBj36ub+o/M1jJM2pU6cyEUBz5pEZwOz6DQKIAGbXm/rnZK8A0CsO7GWgrhtRds5J0ycVQClP3/yS/+96ni9J2jx5Ny1vBLBpEaU9EIAABJRSCGC23SDNIMfnGUA9WPNZRmXO1ImoySfNDGAUGZ4BzLbPIIAIYLY96oPc7HOBzOplNVsWNhMX1w6fZwDtVQ1RG2mF3YBKkjYv3k3MFwFsYlRpEwQg0HoCCGC2XSBKAMMGP/qOtgxc4nYBDXsWR2od9RxNngIYtew0W4rtyg0BRADz6vFR5yM9W2Y+R5dU6JKmTyOAmkvYZjBRu5ImSZsX9ybliwA2KZq0BQIQgMAfCCCA2XaFqCWgPgJoLnEyBzGmdPksMU27BFREU57L0a+u8F3Cmi3B9uWGACKAefV6127BYbsRu5Za6roWsQQ0jIu51NN1jkqSNq8Y1D1fBLDuEaT+EIAABEIIIIDZdouoXerMUuyBk54BtAde5uBFL3ny2YjF3gRG5x+2dNOWRQQw2/7gkxsCiAD69JOkaaKWRNr56HOLz6Yu//AP/9BZeZA0fdLl8VGCGbasNUnapBzbnh4BbHsPoP0QgEAjCSCA2YfVfKbPXqZkDl7sJaC2AIalFUGLyz9s5tCcNbSXcGrJ1GUPGzaMGcDsu0RsjgggAphHlzPPE2EzZfq3n/a1DrfeeqvK8zUQYa/AEU5h7UqSNg/WTc4TAWxydGkbBCDQWgIIYD6hdy29klJ93gMYJW+u/G3xNGcTw1qsxdCeEZw8eXI+gMi1QwABRADz+DmECZ5ZTphIJXmxu+SVJL3PM4CSpymrcec5+xyXJG0evJuaJwLY1MjSLghAoNUEEMD8wh81OLIHLq5naaLuskct8Yp6LiZqt1EzPQKYX3+IyhkBRACz7nVRM2JmOXFpws4Vcbv/+qRPI4D2jJ+uf9RmVGH1YOOq7noXAtgdP46GAAQgUEkCCGAlw0KlWkQAAUQAW9TdaWrNCCCANQsY1YUABCDgQwAB9KFEGgjkRwABRADz613kDIHuCCCA3fHjaAhAAAKVJIAAVjIsVKpFBBBABLBF3Z2m1owAAlizgFFdCEAAAj4EEEAfSqSBQH4EEEAEML/eRc4Q6I4AAtgdP46GAAQgUEkCCGAlw0KlWkQAAUQAW9TdaWrNCCCANQsY1YUABCDgQwAB9KFEGgjkRwABRADz613kDIHuCCCA3fHjaAhAAAKVJIAAVjIsVKpFBBBABLBF3Z2m1owAAlizgFFdCEAAAj4EEEAfSqSBQH4EEEAEML/eRc4Q6I4AAtgdP46GAAQgUEkCCGAlw0KlWkQAAUQAW9TdaWrNCCCANQsY1YUABCDgQ0AE8MRvf6t6rl3zSU4aCEAgYwK9Awao4cOGqcn33JNxzvXP7vDrr6vT77yjeq5fr39jaAEEakhAzk8fGTVKjR8/Ptfa9/T29vbmWgKZQwACEIBAh4AI4LuXLqubb7m5VCpv/fa3asSoUWrgwIGl1oPCsydw5u231U2DBqnbhg/PPvMG5Hjp8mXVe/UqAhgSSxFAuTV185AhpUX6+vXr6vRbb6k7P/KR0upAwfkRkGvP0A9/OPgfn/4ELl26pD50000IIJ0DAhCAQJMIiACqQYPV2NF3ltqsXbt2qZkzZ6pBgwaVWg8Kz57A4cOH1ZAhQ9TYsWOzz7wBOZ44fUZdPHMaAYwQwCHDblNjR40sLdLXrl1Tu3fvVp/73OdKqwMF50fgV7/6lbrzzjvVqFGj8iukxjmfeOttdfW9dxHAGseQqkMAAhDoRwABpFPkTQABjCeMAEbzkRlABDDvX2i780cAHecnBLDdPxBaDwEINJMAAtjMuFapVQggApi2PyKAaclxnC8BBBAB9O0rpIMABCDQGAIIYGNCWdmGIIAIYNrOiQCmJcdxvgQQQATQt6+QDgIQgEBjCCCAjQllZRuCACKAaTsnApiWHMf5EkAAEUDfvkI6CEAAAo0hgAA2JpSVbQgCiACm7ZwIYFpyHOdLAAFEAH37CukgAAEINIYAAtiYUFa2IQggApi2cyKAaclxnC8BBBAB9O0rpIMABCDQGAIIYGNCWdmGIIAIYNrOiQCmJcdxvgQQQATQt6+QDgIQgEBjCCCAjQllZRuCACKAaTsnApiWHMf5EkAAEUDfvkI6CEAAApUn8Pbbbwd1dL3c1iWA+/btU4sXL+7X3qlTp6r169er4cOHq3PnzqlVq1apZcuWqQkTJnTSHj16VC1dulRNmzZNrVixIngZeNTH90XwmzZtUlu3bu1kM2bMGLVx48Y+5VYpOMJP6qdZbd++Xa1Zs6ZfFRcuXKiWLFlSpapnVheXANqM4gqO6muZVbaEjHgPYDR0lwAWcX5K8iJ4XZ+VK1eq+fPnl9CbsimyTectlwDKOXvPnj3Oa5iQb+T5ifcAZvOjIhcIQAACRRD4xS9+EVyM5s6dG1ucjwBu27at38VPLorydxEb+dgCqOVv0aJFXgMhlwBKW0QwZ8yY0UeU9IBr8+bNavr06UWgTVRG2EDq+PHjfdpw+fJltXbtWjV69OhGSiACGN9lEMDuBDDv85OvAJq/471793Zu+iQ6YVQkcZvOWwig4/yEAFbkV0k1IAABCHgQyFsAzTudt99+ex8B1PI3Z84cb6FxCaDM/MknbJZMZFRLlZT9zDPPBGmfffZZpWfWzJkCe9bQzlvyePzxx4P/6bbNmzdPbdiwQZ08eTKQateMpg6Rz0BK3zkWwZUZ0yqKrEeXi0ySVAAlHkOHDlU7d+5UBw4cCPIVwZ84cWJwE8D8m7CyZ4HMmwG6L0rcZNb6gQceUEeOHOnET99Y0HmaM7FSD5lBf/rpp4M65DXTjABmL4BZnp98BVD6mtwQ++Y3vxmcO8J+y+YKBnMVhRCI+k6L5Y4dOwJQ9vknTZ6u33ObzltJBFBiITc7Z82apdatWxdg1HGU/x92fjJXfdjXHtf5Ke7cVtj5CQF0/Vz4HgIQgEB1CJQlgCJMYTN1LjJxAphkWU3YzKNcROWirQfw9r9dAijtkY9exinpT5065SWBvgMpPQAcN26c14ypi2eVvk8jgC+++GInXnGzzTZfW94ldgsWLAiY2kuSZTBnSrceaM+cOTNIL3EuYiYHASxOANOcn3wF0LwRFXbDyl5KaP5b+ru5zFB/t3z58kA0dJ/U5wn5r9wMS5Onz82rNp23kgqgnDPGjh0bnP/lY67esK9VdnxMrloYo85PBw8e7PP4gHluk0ctCjs/IYBVupxSFwhAAALxBPIWQFOC9F1RmT0RyTpz5kzi2ZI4AdR31levXh08cxj3sS+S9qBeH2sO0HwE0Lybb5cRV58kAylzANmk/p1GAPUAV/4bNiMrgzC5my6DLxlAmbOmmuP9998fLFM2B7xmv5VBt70c1+xr//Iv/xKEIe9nMxHA7AUwy/OTjwDqmWR9nrDPEfb3ZovjvpPzh92HTcl49dVXI59PS/Lsmh2BNp230gigeT0wOetroZyf7JUx5rVHbvSJREadn7T4R53b5JwUtyomy+vHCQQwS5zkBQEIJCHw0EMPJUlOWqXU+fPn1dWrV9Udd9wRy+PKlSvq//w//68aO/rO0HS+myzopS8igfLxnSHThSYVQLteehnO2bNnO8s35S5p1OAq7m59lHDoDW7iBmxtHkhFdbS8BFDP5ujlm2b50g9lkGULnjlY27JlS58NhfTxui8hgOWfSrPaBKab85OPANqiZt94irtpFPdd1KZReimh+Ruwlxeay5uTbpaFAH7Q923Bs5fqRwmg5CCiKMvP7Y9sEiSfqPOTCN63v/3tznJ3+9yGAJZ/bqIGEIBAAQR6enrUT3/60wJKak4Rsnzk4sWLwdKhuI/sFjrrgQdjBTBskwUzT3uDlqgNW+Lq0c0SUHOwUmcBlDu6LAEd3u/OdpSQ68Fv1HOTYTOqtgBKn4ya4SvsDvvpM+rimdNq8j33NOcElFFLfAQw7/OTSwDtZ/TMpkfdmDLTuATQZwdKsw72s4Vx30WFKYkA1v28ldcMoLDVz5Kbu2Nr5nHnJy2Acc+EF3Z+YgYwo7MZ2UAAAokJiAD29vYmPq7NB+S9BNQWQHsX0KS7c3azCUycANZlCWiSWcW69eu8ZgD1ElDz+SiTTdjyOXsJaNzgurABFgIY2aWzEsBuzk8uAYwSOP3MqSxd1xsYhQ3oXUtAzdfIuH77aZea2vn6CmATzlt5CaDrBlXc+Sns2U87RoWdnxBA18+O7yEAgbwIIIDJyZYtgFJjucMpy+x8dk90CWDUrKIeZI0YMSLYpMWeAZR6uDaBMTcZkWcM5cKqNyHRF3H90L+8yzDJhddnIMVrIPq+K9H1TKY5mLdjawq/7PjpswmM3oRB91kthdJ342YIk/8qw4/gGcBoknkJYJLzk0sA4561M/ty3IYgsuOteTNCnzeefPLJ4HxjviLGPKdEHSfnwrjvXM9St+m8lZcAyqyffW0xhVnfFIjbBMbcvCxsk6pCzk8IYFanevKBAASSEkAAkxJTqgoCqC9Y+/fvd0qgSwA1AftF8PJ3e9v/sGU3ca+BsJdwPfHEE+q5554L5MHcNVC/gL7b10CEvQi+7i+OjuuhWc4A6t3vJBaamf2clMkybJv1d999t7Ps0/xe2mDGNonoJ/+FfnAEAliOAPqen+IEUA/ozZsIZmvCdhzW55Gw19GEfWe/qsRc4mmfu8w8475z9dcwAWzqeStLAdQ3CM3zk33Ncr2mxjw/xZ3bCjs/IYCunwvfQwACeRFAAJOTzUoAk5ec7ghfAUyXe/qjmrDEKX3rsznSJYDZlOKXSxV3WkUA0wugX9S7S+WaAewud44um4BLAIusXyXPTwhgkV2AsiAAAZMAAphffzhx4oRSgwZHbgKTX8l9c0YAiyJdfDllCaA9i1FVmUcAEcDif5WUqAmUJYC1OT8hgPxYIACBsggggPmRRwDj2bo2aFi8eHFkBkmWiuYX4fJzLksApeVxy6/KJ3OjBgggAlhkX4x6tY+uQ9vOW2UJYG3OTwhgkT9PyoIABJgBLKYPIIDFcG5zKWUKYB24I4AIYB36aVPrWKYA1oEpL4KvQ5SoIwQaSoAZwPwCiwDmx5acbxBAAON7AgKIAHKuKI8AAug4PzEDWF7npGQItJ0AAphfD0AA82NLzgigTx9AABFAn35CmnwIIIAIYD49i1whAIGuCSCAXSOMzAABzI8tOSOAPn0AAUQAffoJafIhgAAigPn0LHKFAAS6JoAAdo0QAcwPITk7CLAE1DHAOn1GXTxzWk2+5x76kkXA9SL4IoDxGogiKJdXBgKIAJbX+ygZAhCIJYAA5tdBmAHMjy05MwPo0weYAWQG0KefkCYfAgggAphPzyJXCECgawIIYNcImQHMDyE5MwPYVR9AABHArjoQB3dFAAFEALvqQBwMAQjkRwABzI+tzACeu3BRDei9nl8hHjmfPn1a3XHHHWrAgAEeqUlSJwIXL14M4nrLLbfUqdqF1fXK1avq5g99iCWgIcRlCejF9y6pwQPLOy/09vYqOT+NGjWqsD5BQcUROH/+vBo8eLAaMmRIcYXWqKSrvb1q2NChavz48bnWuqdXfml8IAABCBgEEMD8uoMI4IVLl9SI227LrxCPnF977TU1adIkNXDgQI/UJKkTgVOnTqmbbrpJjRgxok7VLqyuZy5cUD1XryKAEQL4+16lRgy7tbB42AVdv35d/frXv1aTJ08urQ4UnB8BuQYOGzYs+B+f/gTO/O68unnQTQggnQMCECieAAKYH3OeAcyPLTnfIMAmMPE9gSWg0XzYBIazSN4EWALqOD/xHsC8uyD5QwACUQQQwPz6BgKYH1tyRgB9+gACiAD69BPS5EMAAUQA8+lZ5AoBCHRNAAHsGmFkBjcEcJAaO3p0foV45Lxr1y41c+ZMNWjQII/UJKkTAWYAXTOAp9XFM2dYAhqC6cYM4DA1tsTn73gNRJ3ONsnrigC6BPAtdfW991gCmrxrcQQEINAtAQSwW4LRxzMDmB9bcr5BAAF0CSDvAYwixBJQziJ5E0AAXQL4trr63rsIYN4dkfwhAIH+BBDA/HoFApgfW3JGAH36AEtAoykhgD49iDTdEEAAEcBu+g/HQgACORJAAPODyxLQ/NiSMwLo0wdOnGYJaPwMIEtAffoRadIRQABdAsgS0HQ9i6MgAIGuCSCAXSOMzIAZwPzYkjMC6NMHmAFkBtCnn5AmHwIIoEsAWQKaT88jVwhAwEkAAXQiSp0AAUyNjgM9CfAMoGOAdZpnAONnAG9TY0eN9Oxt2SdjE5jsmVYpRwQQAaxSf6QuEICAQQABzK87IID5sSVnZgB9+gAzgMwA+vQT0uRDAAFEAPPpWeQKAQh0TQAB7BphZAYIYH5syRkB9OkDCGB6Ady3b59avHhxvwymTp2q1q9fr4YPH67OnTunVq1apZYtW6YmTJjQSXv06FG1dOlSNW3aNLVixQo1ZMiQ0IokmQHU9Vm5cqWaP3++T/grmUa3Y/PmzWr69OmdOl6+fFmtXbs2eGVPndtnQvcRQLufjRkzRm3cuLHTn+T7bdu2RfYj6YPS/6S/mTwrGXyrUid4EXwdwkQdIdBMAghgfnF1CWARAyxpne97ADdt2qS2bt3aAWJfiPMjlS7nNg2kogj5LAHVg/GTJ092sjEHn1GDeLNM6RvyWbJkSbpglXQUAtidAIYNvLdv3x4MyEUC5WMLoO5vixYtcoqMrwBqORo9erTau3dvR0BL6lZdFavPW6ZIS4ZtFEBhIbKnbygIB/u87hLAroJR8sEIYMkBoHgItJkAAphf9H0EMO8Blo8A6juoM2bM6DPAjxKs/Igly7lNA6m0AiiD8ccffzz4n56hsQfoPgKYLDLVSY0AZi+AZn+5/fbb+wig7ltz5szxulngK4CSr0jCN7/5zaAvh832mDewbLmK+k5L144dOwJQc+fO7TPTlCZPV++X85a+0TZp0qQOpzABtG/KLVy4sJNevhs1apQ6cOCAkvrrG3bPP/98J39ztlSf5yW9fMy8XHVO+71rBjDqxpL++/3339+ZhdYx3blzpzp9+rSS/0pbfvjDH6p//Md/7PQJOXbo0KGd76Xu5g0v88arxPvDH/5wkL6Mm1sIYNqexXEQgEDXBBDArhFGZpBWALMcYPkIYNzsjtztP378eHBxlEHYM888E7T32Wef7QwgzAuqPWto520KiR48zps3T23YsEHJDJU9AIuLTpsGUmkFUOK3Z8+efsun9N8lrt/+9reDgZQeKEm/NQdYMniSWWT5SHrXAMuccZRB2wMPPKCOHDkSuxQwr18hAlicAMrvWZbi2TeS4mLrK4DmeSjsfGX3c/PfL774Yp/fgP5u+fLlat26dX2WXJp5p8kzbrmr5qBntL7yla8Ev73Vq1cHSxdtAZS6nDp1qvO7sW/IyffSNr1cUsuilj5zdk3KNpdJFjXb6BJAYbxly5Y+Sz7t/mLPANrH2EtAbS7mjPXZs2cDUdTMNdMiZDjsd4AA5nXmJ18IQMBJAAF0IkqdwPUewKilLVECmGaA5RLAJLM/YUu7pA2yBEwPQux/uwRQBiXy0UuA7EGPSwBlBrUNA6m0Augzi2v3gbBBmRnHuAGWHmguWLAgWP7n+yxY6h+Z40DeA+gSwOj3AEadn8zfqIiE/P5lAC3ngDNnzsQO5u3a+AigPcC3Z7XjngGL+y6sfeZv4dVXXw29eSJtiLqx4tOPzXJF4PRyWnlOMu4ZwDDR0Tdl5L/2ckq7LfpGnq6jnlUVGZLnOfP4uARQyoyb5dTtMlfK2OxdXMz+IjE1OZhLi8uZAeQ9gHn0O/KEAAQ8CCCAHpBSJkk7A5jlAMslgEkGAfbAK+ousi0L5iDFngG0H94PW7IYhb9NA6m0AqgHq2vWrOlkYc+yhgmgPWvoG1O5w24va04i9Sl/apGHMQPoEsDo10D4PqMsv2GZQRYJlI85a+WKp48A2qJmn3fizhlx34lImL8LXVe9ikHfcJO22SsbzOWUSZ+VNtsjZYr0ybON8sxkmADa9dTLGe2bazYn83dtLgs1Y2IvlXXFK+n3PgKo87SX4+p2hs0AmuenJAIoHMaNG9fn2dQyn29mBjBpjyI9BCCQGQEEMDOU/TLymQH02WWvmwFWGgG0B356kCCDe/N5sqi763HLtcKWgJo7CCbZ0a1NA6luBNA81rzbrpeKZSmA9h12LaBhy1Dz++V9kDMzgC4BTD4DaOZoPz8c9TxxVC1cAmhLQZi82OclM41LAH36pVmHqI1b5Bk8X5myhUbPkj/22GPqhRde6CxJ1eKn85V2mTfMkgqgHF/0LFcSATTjZs7yHTx4sM9NpW5mAKsngMwAFnEdoAwIQCCEAAKYX7dIOwOY5QDLJYCuJaDmsqIqC6Asn2ryQCorAdT52M8HmTs5hi1v850BrJ4A8iL4yL7z+utqyLD4GcC47fcl37Dzh8+yY10nlwBGCZz+rcvyxYkTJ0a+BsC1BNTegTLuapB2qamdZ9jSU73s+o477lBf+MIXlGyiI7OBspRav9rANdMVNwMYt5w1vyugUnEC6BsbeX64uUtA31ZX33tXjR8/Ps8wqJ7e3t7eXEsgcwhAoHYEEMD8QpaVANrbrCcZYLkEUL6PWwITJ4BVWgKq3zPW1IFUGgGM2+ghbia2GwFkCWh+55Oscz6ckwBKPX0295B0LgGMe9YubsMW87wlu0WaM336uyeffDI498nySz0z5nOcPK8claf5OoOoeIUJoDnLKDPzWgD1OwHN79MsAdXLWfWzuTpGPjOg3fQ71wxgWD+xz1tZLgGVtrAJTDcR5VgIQKAxBBDA/EKZlwAmGWD5CGDUsi19l33EiBHBJi1hS61cm8CYO7DJRgPmBiJ6UDJ27NjOTndJnsdo00AqjQDKMVE3C0zOWS4BtQea5W8CwwxgZN/JUQD1IH7//v2xm8LECaA+L5nSYrYlbMMp/XqFsN2Iw76zX41gLuO0l5+aecZ957qiRG2uY2+yZb+/U3ZKliWiWliTLAGVV8DY+SXZcdnVpqjvXQJonqPMPOz3lMrSV73BkD2b6ZoZtWeRzUcc9GsgpkyZ4nxnZVoGccfxDGAeVMkTAhDwIoAAemFKlShPAfQdYPkIoG6cvRub/N2q1OcJAAAgAElEQVS8EEctxzIvqPbAyx4oPfHEE+q5554LlmyZu5rqwVmSQUmbBlJpBVCOswd+8jfz/WDyb3MLefl32k1g7IGmfg3Eu+++W/jzR9IONoGJPnW5ZgBTnfQSHuSaAUyYHckrRsBHAMuuspz77I1hiqoTAlgUacqBAAT6EUAA8+sULgHMr+S+Ocs73GQp0aBBg4oq0qucJBu+eGXYwkSHDx9WsvxVZlGr+jE3BSq6jgggAlh0n6O8DwhUTQDtJcVJdp3OI64IYB5UyRMCEPAigAB6YUqVCAGMx4YApupWfQ6qmgCGvYvMftVH9632zwEBRAD9e0v3KaNenaFzTrLCofvalJ9D1QSwm6W7edBEAPOgSp4QgIAXAQTQC1OqRAhgegFkIOXX5aomgFJreymxuYzYr1XZpUIAEcDsehM5JSVQNQFMWv+80yOAeRMmfwhAIJIAAphf53C9BzC/kvvmXNUloEW1v8nlVFEAq8Sb9wC6BDD6PYBFxJFnAIugXF4ZCGA8+xNv8R7A8nonJUOg5QQQwPw6ADOA+bEl5xsEEEDHAOs0u4BGEWITGM4ieRNAAF0CyHsA8+6D5A8BCEQQQADz6xoIYH5syRkB9OkDLAF1zQBGvwjeh2+3aZgB7JZgtY9HABHAavdQageBFhNAAPMLPktA82NLzgigTx9gCahLAFkC6tOPSJOOAALoEkCWgKbrWRwFAQh0TQAB7BphZAbMAObHlpwRQJ8+wAygSwCZAfTpR6RJRwABdAkgS0DT9SyOggAEuiaAAHaNEAHMDyE5OwjwDKBjgMUzgJGAeAaQ00veBBBABDDvPkb+EIBASgIIYEpwHoexBNQDEkm6IoAAugTwtLp45oyafM89XXFu4sE3BJAloE2MbVXahAC6BJAloFXpq9QDAq0jgADmF3IRwPOXLudXgGfOl997Tw0eMkQNGDDA8wiSaQL/33/+p/rMZz9bWSASW/kMueWWytax7IoNuH4NAQwJggjg+9d7Sw1P7/Xr6srly/TfUqOQX+HB+alHqSE3c36KonzLoJvU+PHj8wuCUqqnt7e33F96rs0jcwhAIA0BBDANNb9j3nrrLb+EpKosgdGjR6tTp05Vtn5UzI/AnXfe6ZewRak4P7Uo2DS10gTyPj8hgJUOP5WDQDkEEMByuFNqPQjw+6hHnKglBCAAAQiEE0AA6RkQgEA/Agxw6RQQiCbA74PeAQEIQAACdSaAANY5etQdAjkRYICbE1iybQQBfh+NCCONgAAEINBaAghga0NPwyHADAd9AAJpCCCAaahxDAQgAAEIVIUAAliVSFAPCFSIAAPcCgWDqlSOAL+PyoWECkEAAhCAQAICiQXw6NGjodl3c0GMO7asfKtWJxeHvOqboC+RtEACd999txo4cGBuJbr6W24FkzEEakCA30cNgkQVIQABCEAgkkBiAXz55ZfV8M7WyT1KKXmLRJL/Sl18jtF1lrzzPkaXYZajyzffkqHbadZNf2/nEZZG/mbmkeSYJHXzbQ+/jDoSuHDmHXXffbMQwDoGjzo3ggAC2Igw0ggIQAACrSWQSgDHjBnTWmA0HAJlE3jrrbcRwLKDQPmtJoAAtjr8NB4CEIBA7QkggLUPIQ1oGwEEsG0Rp71VI4AAVi0i1AcCEIAABJIQQACT0CItBCpAAAGsQBCoQqsJIICtDj+NhwAEIFB7Aghg7UNIA9pGAAFsW8Rpb9UIIIBViwj1gQAEIACBJAQQwCS0SAuBChBAACsQBKrQagIIYKvDT+MhAAEI1J4AAlj7ENKAthFAANsWcdpbNQIIYNUiQn0gAAEIQCAJAQQwCS3SQqACBBDACgSBKrSaAALY6vDTeAhAAAK1J4AA1j6ENKBtBBDAtkWc9laNAAJYtYhQHwhAAAIQSEIAAUxCi7QQqAABBLACQaAKrSaAALY6/DQeAhCAQO0JIIAVDeEbb7yhfvCDHwS1+9a3vqU++tGP9qnpT37yE/Xcc8+p++67Ty1atEgNHjy48/2hQ4fU9773vc6/R44c2SePCxcuqHXr1qnDhw/Htv673/2umjhxotqyZYvavXt3ZNp58+apL3/5yxUl2bxqIYDNiyktqhcBBLBe8aK2EIAABCDQlwACWNEekVYAf/azn6nNmzeHtkqEbvLkySprAZTCkMDiOhICWBxrSoJAGAEEkH4BAQhAAAJ1JoAAVjR6aQTw/fff78zWaSEz/6ZnC69cudKZAdRSGIUhLE8zrRZOe5axolgbUS0EsBFhpBE1JoAA1jh4VB0CEIAABBQCWNFOkEYAzZm9xYsXqwcffDBonV4SOmnSJLV8+fLgb3oJaLcC6KpnRfHWuloIYK3DR+UbQAABbEAQaQIEIACBFhNAACsafJdYRT0DqP8uzYqalTNFsVsB1DOAWi5vvfXWihJtTrUQwObEkpbUkwACWM+4UWsIQAACELhBAAGsaE9IK4BRz/eZM4I+zwDq5aKCx7UJjKQx868o0sZUCwFsTChpSE0JIIA1DRzVhgAEIAABBLDKfSCtAOo2hW0GE/YMYBQDXwEM24W0ylybUDcEsAlRpA11JoAA1jl61B0CEIAABJgBrGgf8BVAn903zWWhsuRTXinRzTOA5gwim78U34EQwOKZUyIETAIigLNnzwYKBCAAgUYQkD0jHn/88Ua0hUb4EUAA/TgVnsr1nJ6WOlMA9WYvtpSZO3nKUs3p06d3JYACQwvq6dOnFc//Fds9EMBieVMaBGwCL7/8MlAgAAEINIKAPp8hgI0Ip3cjEEBvVMUmNKXNFizzRe9Rz/aFiaG0IIsZQE3CrIfPTGSxBJtbGgLY3NjSMghAAAIQgECRBLT4IYBFUi+/LASw/BhE1sAUrLBEYTNvcS+CT/IMoJQncjlr1qx+7xY066JnIlkKWlxHQgCLY01JEIAABCAAgSYTQACbHN3otiGAFY971I6dcTNuYeJopvfZBdRXAM282BCmmM6EABbDmVIgAAEIQAACTSeAADY9wuHtQwDbGXdaXWMCCGCNg0fVIQABCEAAAhUigABWKBgFVgUBLBA2RUEgCwIIYBYUyQMCEIAABCAAAQSwnX0AAWxn3Gl1jQkggDUOHlWHAAQgAAEIVIgAAlihYBRYFQSwQNgUBYEsCCCAWVAkDwhAAAIQgAAEEMB29gEEsJ1xp9U1JoAA1jh4VB0CEIAABCBQIQIIYIWCUWBVEMACYVMUBLIggABmQZE8IAABCEAAAhBAANvZBxDAdsadVteYAAJY4+BRdQhAAAIQgECFCCCAFQpGgVVBAAuETVEQyIIAApgFRfKAAAQgAAEIQAABbGcfSCWAo0aNaictWg2BChB4552z6r77ZqmBAwfmVpuenh7V29ubW/5kDAEIQAACEIBA+QQQwPJjUEYNUgng4MGDy6hrp0w9MJVBKp9mESC27nheu3YdAXRjIgUEIAABCEAAAg4CCGA7u0gqAZw9e3aptI4dOxaUP378+FLrQeHZE7h06ZL65S9/qT772c9mn3lDcty58z/U/fffxwxgQ+JJMyAAAQhAAAJlEUAAyyJfbrkIYLn8Kd0igAC6uwQC6GZECghAAAIQgAAE3AQQQDejJqZAAJsY1Rq3CQF0Bw8BdDMiBQQgAAEIQAACbgIIoJtRE1MggE2Mao3bhAC6g4cAuhmRAgIQgAAEIAABNwEE0M2oiSkQwCZGtcZtQgDdwUMA3YxIAQEIQAACEICAmwAC6GbUxBQIYBOjWuM2IYDu4CGAbkakgAAEIAABCEDATQABdDNqYgoEsIlRrXGbEEB38BBANyNSQAACEIAABCDgJoAAuhk1MQUC2MSo1rhNCKA7eAigmxEpIAABCEAAAhBwE0AA3YyamAIBbGJUa9wmBNAdPATQzYgUEIAABCAAAQi4CSCAbkZNTIEANjGqNW4TAugOHgLoZkQKCEAAAhCAAATcBBBAN6MmpshUAC9fvqzWrl2rduzY0Y/VypUr1fz584O/b9++XR0/flwtWbKkT7pNmzaprVu3qs2bN6vp06dH8j527Fjw3fjx40PT7Nu3T23btk2tWLFCDRkypJNG12/mzJmduhQVVKnTxo0b1fr169Xw4cOV/Hvx4sX9ip87d26/ehdVxyqU4yOAYf1s4cKFnf6kv1+wYEFkP5I+uGfPnlqyRgCr0FOpAwQgAAEIQKD+BBDA+scwTQtyEUB74H3u3Dm1bNkyJX8XCQwTQJG/vXv3dgQprjFNEcAwSRUOp06dqqWYpOmA9jEuAQyTeP03yUukXz5yIyJOALOoa1l5IIBlkadcCEAAAhCAQLMIIIDNiqdvawoRQKmMKX22AIr0vPjii8EM2YQJE5x1z0oAtZgeOHAgKNOcRZJ/27N05syk1HnUqFHq6aefDo511T1sBrBqs5RO8AUkcAng0aNHlZys5H9mX9F//5u/+Rv11FNPdWahZeb5gQceUOvWrVMTJ05Uf//3f69klvXTn/60euWVVwJhPHnyZHDjYdq0acH38rFnYvXstHz3yCOPqJ07d6qlS5fGzlTnhQsBzIss+UIAAhCAAATaRQABbFe8dWtLF0CRwS1btjgFygxPFgI4Z86cYJZILwe1Z5ZsYbPFI8mMpZZJewlomADasty2bukSQC3tM2bM6LeEWLOyl4CGHWMuARUBFJmTPiHLksNmrCVWevmu71LlvGKHAOZFlnwhAAEIQAAC7SKAALYr3oUKoMiTDLBXr14dzJjoGcBx48apNWvW9Jt5c4UiDwE0y4x6hsycuRQJkI/9HGNU3X1nALUsRsmhi03dv3cJoLRP9ycRN/mMGTOmzw2EKAE0Z+xsAbRnFXV8Fy1a1G85qd2fi2aOABZNnPIgAAEIQAACzSSAADYzrq5W5TID6LMJjIifDNwfffRRtWHDho4cuios32chgPIsornE01zyZy8NNeukl4kigD6RSp7GRwDNXMNiKN+bzwDqeKYRwK997Wtq1apVwTOseslpWH7JW5r+CAQwPTuOhAAEIAABCEDgAwIIYDt7Qy4C6Np8w172mXQZaFYCqENuziiJ4MmgXwb8cc945SmAUbuktqGLJhVAzcSUsilTpiCAXXaWnp4e1dvb22UuHA4BCEAAAhCAQJUJIIBVjk5+dStNAM3XQNi7OJqvbghruksARejkeS1ZciqvXAiThLDXTOhlmk8++aQSwYt7XUReAljmqyry62b+ObsEMOr1DSY3/XynvhHRzQwgS0D9Y0dKCEAAAhCAAATqRQABrFe8sqptJQRQGuOzuYdutEsAtQyMHj26zzN6Ig96Mw+RTHMTGMnblDqRQVn6p3f3tMUsLwHkNRCX1C9/+Uv12c9+NrSPR/UT8xlLHdssBFCe8TT7jdxQYBOYrE4/5AMBCEAAAhCAQJkEEMAy6ZdXdmUEUBDo57ns1zHYeFwCqNObW/fL3+yt/e3NROzvZeAvzyrqj/ky+ywEMOxF8K62l9dViinZNQMotQh7EXxU7KKW9PpuAqM3+bFfA7F///4+zwUWQ+dGKTwDWCRtyoIABCAAAQg0lwAC2NzYxrUsUwEsCqGvABZVH8rJjoCPAGZXWrqcZBbS3hgmXU7pjkIA03HjKAhAAAIQgAAE+hJAANvZIxDAdsa9sq2umgCGPZMZ9RxiUVARwKJIUw4EIAABCECg2QQQwGbHN6p1CGAGcTdfRRCWnb08MYMiG5tF1QRQQLuWChcdDASwaOKUBwEIQAACEGgmAQSwmXF1tQoBdBHi+0IJVFEACwXgURgC6AGJJBCAAAQgAAEIOAkggE5EjUyAADYyrPVtFALojh0C6GZECghAAAIQgAAE3AQQQDejJqZAAJsY1Rq3CQF0Bw8BdDMiBQQgAAEIQAACbgIIoJtRE1MggE2Mao3bhAC6g4cAuhmRAgIQgAAEIAABNwEE0M2oiSkQwCZGtcZtQgDdwUMA3YxIAQEIQAACEICAmwAC6GbUxBQIYBOjWuM2IYDu4CGAbkakgAAEIAABCEDATQABdDNqYopUAviZz3ymVBZvvPGG6unpUXfddVep9aDw7AlcuXJFvfbaa+pTn/pU9pk3JMe9e/ep+++/Tw0cODC3Fsnvq7e3N7f8yRgCEIAABCAAgfIJIIDlx6CMGqQSwKFDh5ZR106Z77//fiCAgwYNKrUeFJ49gevXryuRwJtvvjn7zBuS46VLlxHAhsSSZkAAAhCAAATKJIAAlkm/vLJTCeDs2bPLq7FS6tixY0H548ePL7UeFJ49AZaAupmyBNTNiBQQgAAEIAABCLgJIIBuRk1MgQA2Mao1bhMC6A4eAuhmRAoIQAACEIAABNwEEEA3oyamQACbGNUatwkBdAcPAXQzIgUEIAABCEAAAm4CCKCbURNTIIBNjGqN24QAuoOHALoZkQICEIAABCAAATcBBNDNqIkpEMAmRrXGbUIA3cFDAN2MSAEBCEAAAhCAgJsAAuhm1MQUCGATo1rjNiGA7uAhgG5GpIAABCAAAQhAwE0AAXQzamIKBLCJUa1xmxBAd/AQQDcjUkAAAhCAAAQg4CaAALoZNTEFAtjEqNa4TQigO3gIoJsRKSAAAQhAAAIQcBNAAN2MmpgCAWxiVGvcJgTQHTwE0M2IFBCAAAQgAAEIuAkggG5GTUyBADYxqjVuEwLoDh4C6GZECghAAAIQgAAE3AQQQDejJqbIVAAvX76s1q5dq3bs2NGP1dSpU9X69evVkSNH1LZt29SKFSvUkCFDOum2b9+u1qxZo1auXKnmz58fy/rYsWPB9+PHj49Nd/ToUbV06VJ18uTJTrqFCxeqJUuWVDKW586dU8uWLQvqPH36dKX/feDAgT71HTNmjNq4caOaMGFCJdvRTaVcAmgzcpUl/er48eOVjbmr/mHfI4BpqHEMBCAAAQhAAAI2AQSwnX0iFwFcsGBBIDBhn3379vUTQBmkb9myxVtqfAQwLE8tqFIvW0CrEP4wAVy1alUghabsCUP5exMlEAF090QE0M2IFBCAAAQgAAEIuAkggG5GTUxRugDqmb/NmzdHSqMN3iWAMvMnHVr+Z8+SiWSZUrVp0yY1atQo9fTTTwfFiFTJDJs5k2nOGoblLXnIR2YW9YyT/Hvr1q3B333b5iuAkqeUs2fPnkqKbDc/lKQCKBwOHjyoLl682Jl51rPIum9JfebOnRuwko8ZW/13PRstsdRxe+SRR9TOnTs7M7L2DLd5rPSLZ555Jsj/2WefVXnONCOA3fQwjoUABCAAAQhAQBNAANvZF0oVQBm4L1682FuQdIhcAphk2Z8M+Pfu3RssTx0+fLjSg/zRo0cHQmf/20cAzaWsehnq6tWrnYKbRAAlX6mz5Cv1bsonjQAKby3Z9uyo2Rd0LGfOnNlZZmzLuyxP1n1By6DkPWXKlEAco47VcV60aJFzCXO3sUIAuyXI8RCAAAQgAAEICAEEsJ39IBcBtJ8BNJ9Z00tAH374YfXoo492ZmbM5wFdoXAJoAzcx40b5zUQNwVAypX6ySyglgD5myl9+sdizi7aEmHPzNllRLUviQDaM5kuZnX5Po0AmrxthqYAhi0/1hy//vWvq6eeekqZy5dNeRd+9rOrZgzC+kVezKV/yjO1AwYMyKsI9dBDD6ne3t7c8idjCEAAAhCAAATKJ4AAlh+DMmqQiwC6ngGUWT/5PPHEE51Bt2vjFxNOUgEM25xGLxO05SxsaaVroB+2BNTcaMZ3uSYCqFSeAmguCTX7k9yg+P73v69+9KMf9Xne0ozHiRMngk2K7I++uVGkAP7lX/4vdfToEdXT05PrOeOnP/1prvmTOQQgAAEIQAAC5RJAAMvlX1bppQmguWQv6TJQlwDGLQG1lwHWVQBZAnpjp1RbruNmAONEPGxG1RbAuGcu4547zfrHXcQS0KzrTH4QgAAEIAABCFSPAAJYvZgUUaNSBNBeSmc/h+dquEsA4wbjLgGsyxJQ31lFF8uqfZ/nDGBYbHX7db+IWwJqLw022SGAVetJ1AcCEIAABCAAARcBBNBFqJnfV0IAk76ewSWAEqqoV0vojT2iloC6NoHRs0IiCrJsVT8nNmfOnM4uoOamJEnEwHcJKK+B+OBdiUlmAO3YSj8xpVB2/HRtAqM3B7KPPXv2bOTOs1mfOpgBzJoo+UEAAhCAAATaSQABbGfcKyGAgl6L1LRp05yvNvARQDNP80XwYdv+S1rzmT37mUF7S3+RBv0co+QnG3K8/fbbHQF86aWXgt60a9eu4L/dvAZC3gFovwheyjM3qWlS1816BlD3qxEjRgTM5GMytVnar4HYv39/57lALeg6HuaxSUS/23ghgN0S5HgIQAACEIAABIQAAtjOfpCpABaF0FcAi6qPWU5Tl2YWxdIlgEXVQ8qp6k6rCGCRvYCyIAABCEAAAs0lgAA2N7ZxLUMAM447Atgd0LIEMOwdgVWNJQLYXR/jaAhAAAIQgAAEbhBAANvZExDAjOMeJQ16KaK5HNUsusnLOpMgLksApY52jOzlwknakWdaBDBPuuQNAQhAAAIQaA8BBLA9sTZbigC2M+6VbXWZAlhZKFbFEMC6RIp6QgACEIAABKpNAAGsdnzyqh0CmBdZ8k1FAAF0Y0MA3YxIAQEIQAACEICAmwAC6GbUxBQIYBOjWuM2IYDu4CGAbkakgAAEIAABCEDATQABdDNqYgoEsIlRrXGbEEB38BBANyNSQAACEIAABCDgJoAAuhk1MQUC2MSo1rhNCKA7eAigmxEpIAABCEAAAhBwE0AA3YyamAIBbGJUa9wmBNAdPATQzYgUEIAABCAAAQi4CSCAbkZNTJFKAD/zmc+UyuKNN95QPT096q677iq1HhSePYErV66o1157TX3qU5/KPvOG5Lh37z51//33qYEDBzakRTQDAhCAAAQgAIEyCCCAZVAvv8xUAjh06NBSa/7+++8HAjho0KBS60Hh2RO4fv26Egm8+eabs8+8ITleunQZAWxILGkGBCAAAQhAoEwCCGCZ9MsrO5UAzp49u7waK6WOHTsWlD9+/PhS60Hh2RNgCaibKUtA3YxIAQEIQAACEICAmwAC6GbUxBQIYBOjWuM2IYDu4CGAbkakgAAEIAABCEDATQABdDNqYgoEsIlRrXGbEEB38BBANyNSQAACEIAABCDgJoAAuhk1MQUC2MSo1rhNCKA7eAigmxEpIAABCEAAAhBwE0AA3YyamAIBbGJUa9wmBNAdPATQzYgUEIAABCAAAQi4CSCAbkZNTIEANjGqNW4TAugOHgLoZkQKCEAAAhCAAATcBBBAN6MmpkAAmxjVGrcJAXQHDwF0MyIFBCAAAQhAAAJuAgigm1ETUyCATYxqjduEALqDhwC6GZECAhCAAAQgAAE3AQTQzaiJKRDAJka1xm1CAN3BQwDdjEgBAQhAAAIQgICbAALoZtTEFAhgE6Na4zYhgO7gIYBuRqSAAAQgAAEIQMBNAAF0M2piikwF8PLly2rt2rVqx44d/VhNnTpVrV+/Xh05ckRt27ZNrVixQg0ZMqSTbvv27WrNmjVq5cqVav78+bGsjx07Fnw/fvz42HT79u1Tixcv7qTRdRg+fHgTYxnapnPnzqlly5appUuXqunTpyubiT5o7ty5/WJSBiSXANrtcdVR+tXx48fVkiVLXElr8z0CWJtQUVEIQAACEIBApQkggJUOT26Vy0UAFyxYEMhG2EcExBZAGaRv2bJFbdy4UU2YMMHZWB8B3LRpk9q7d28gnVr4kpbjrEgNEoQJYJiAC69Tp06VLoEIoLtTIYBuRqSAAAQgAAEIQMBNAAF0M2piitIFUM/8bd68OVIabfAuARTJFJk05U/nIaIjHz0jZM6IjRkzpo+EStpRo0apAwcOBLOa+vvnn39ebd26NchHz1gePXo0KG/evHnqscceC75buHBhn5knyU8fZ38v3w0dOlTt3LkzKE8+moldZz3TOnPmTOdsqa8AJskzzx9CUgGU/nPw4EF18eLFzsyzjonuW1JfPcMp/9+cpbZnPs0YPfLII0E89OypPcNtHivxf+aZZwI0zz77bL/YZ8kMAcySJnlBAAIQgAAE2ksAAWxn7EsVQBm4yxLNJPInYXIJoC1MUaEV+Vu1alVH+ux/Sz4vvvhi53stB1owTNE8e/ZsIArTpk0LZtG0aIwePTqQQHuGTYunKXlmWSIvMlOnl82aQqtlc/Xq1Z3Zzag2+gqgHF+F5ZJpBFCWDmuOdgzNNoVJrtlXTOYya6zjLXlPmTIlEEdTus1jJSYS/0WLFjmlvNtTDQLYLUGOhwAEIAABCEBACCCA7ewHuQig/QygObOml4A+/PDD6tFHH+3MzJjPA7pCESeAvjNZUenMQX3YbKEpYiJXIpDyjJ3+EckPSS9jjZuJtMXMLkuEQvKS/91+++19nuNLImpJBDBsea4rFll/n0YA9+zZ01m6arfXZBXWPh3Dr3/96+qpp55S5vJlLXUi2vKxl8664p81G52f9EF5nnXAgAF5FRHkO3v27FzzJ3MIQAACEIAABMolgACWy7+s0nMRQNczgHpjlieeeKIz6HZt/GICykIAozYTMYUhTABNCbAFQGbrzFk5U+K0FJrLEqVNUcs87WOlLuPGjQtml+T/33///V5LZhHADzaBsdnrPiU3KL7//e+rH/3oR4Fo61iZ7E6cOBFsUmR/9M2NsBsAef2o//Iv/5c6evSI6unpyasI9fLLL6ve3t7c8idjCEAAAhCAAATKJ4AAlh+DMmpQmgCaS/aSLgPNYglo0QL46quvBgKhdyKVYJu7c8bNAIqQ6Nmrb3zjG+pv//Zv1fLly53LP6WMJAKYZGYxr86a5wygtM+cLTTbYMp8lABGHSv5hMl+XoyKWAIqcokA5hVB8oUABCAAAQhUgwACWI04FF2LUgTQXkoXtmNnHAiXAMYtvdQSIAK1bt26Ps90SZmuJaBxM4B6yaa9BPTJJwswbO0AACAASURBVJ8M8jVnRpMsAZX8tKDMmjVLvf32296vNfAVQN+ls3l30DwFMK5f6PbHLQGN2lgIAcy7V5A/BCAAAQhAAAJ5EEAA86Ba/TwrIYB68C247PcDhiF0CaAWubDXQMRtGBK2CYzkZe4YGieAsgnInDlzgvSmUMnfzA1EzN0kfZeA6jbJLqJJNs3xFcC6vgbCntWLewZQc9cb8whTUwplx0+98U7UJjBRx8omQPYNgLx+/swA5kWWfCEAAQhAAALtIoAAtiveurWVEEA9g2Luohm3KYyPAEqe9jNfYS+Cd70GIokAyo/o4x//ePAaAPmYr4HQG4qcPHky+G7Dhg3qhRdeUOYuoWZZYUsK42aworqv74vg7VdWlPVzyHoGUHMfMWJEsKOqfGTprX7Vht0n7NdA7N+/v/NcoGYZdixLQMvqMZQLAQhAAAIQgEBaAghgWnL1Pi5TASwKha8AFlUfLbB5zwCJAO7atct7+WeR7c+qLJcAZlWOTz5hzwX6HJd3GmYA8yZM/hCAAAQgAIF2EEAA2xFnu5UIYEZxL2IGKMnunxk1q/BsyhLAsGcg4zaNKRyMUSACWCZ9yoYABCAAAQg0hwAC2JxYJmkJApiEVkzaPAVQL2PUzxfqatjLSu3qhS15zai5uWVTlgBKg2yec+fO9XomNTcYERkjgEUTpzwIQAACEIBAMwkggM2Mq6tVCKCLEN8XSqBMASy0oV0UhgB2AY9DIQABCEAAAhDoEEAA29kZEMB2xr2yrUYA3aFBAN2MSAEBCEAAAhCAgJsAAuhm1MQUCGATo1rjNiGA7uAhgG5GpIAABCAAAQhAwE0AAXQzamIKBLCJUa1xmxBAd/AQQDcjUkAAAhCAAAQg4CaAALoZNTEFAtjEqNa4TQigO3gIoJsRKSAAAQhAAAIQcBNAAN2MmpgCAWxiVGvcJgTQHTwE0M2IFBCAAAQgAAEIuAkggG5GTUyBADYxqjVuEwLoDh4C6GZECghAAAIQgAAE3AQQQDejJqZIJYAz/u9ZpbJ488RvVI/qUWPGji21HhSePYErly+r13/9mpryqWnZZ96QHF/Zs0fdf/99auDAgbm1qKenR/X29uaWPxlDAAIQgAAEIFA+AQSw/BiUUYPEAviLPXvKqCdlQgACBoHPzJiBANIjIAABCEAAAhDoigAC2BW+2h6cWABr21IqDgEIeBNgBtAbFQkhAAEIQAACtSWAANY2dF1VHAHsCh8HQ6CZBBDAZsaVVkEAAhCAAARMAghgO/sDAtjOuNNqCMQSQADpIBCAAAQgAIHmE0AAmx/jsBYigO2MO62GAAJIH4AABCAAAQi0nAAC2M4OgAC2M+60GgIIIH0AAhCAAAQg0HICCGA7OwAC2M6402oIIID0AQhAAAIQgEDLCSCA7ewACGA7406rIYAA0gcgAAEIQAACLSeAALazAyCA7Yw7rYYAAkgfgAAEIAABCLScAALYzg6AALYz7rQaAgggfQACEIAABCDQcgIIYDs7AALYzrjTaggggPQBCEAAAhCAQMsJIIDt7AAIYDvjTqshgADSByAAAQhAAAItJ4AAtrMDIIDtjDuthgACSB+AAAQgAAEItJwAAtjODoAAtjPutBoCCCB9AAIQgAAEINByAghgOzsAAtjOuNNqCCCA9AEIQAACEIBAywkggO3sAAhgO+NOqyGAANIHIAABCEAAAi0ngAC2swMggO2MO62GAAJIH4AABCAAAQi0nAAC2M4OgAC2M+60GgIIIH0AAhCAAAQg0HICCGA7OwAC2M6402oIIID0AQhAAAIQgEDLCSCA7ewACGA7406rIYAA0gcgAAEIQAACLSeAALazAyCA7Yw7rYYAAkgfgAAEIAABCLScAALYzg6AALYz7rQaAgggfQACEIAABCDQcgIIYDs7AALYzrjTaggggPQBCEAAAhCAQMsJIIDt7AAIYDvjTqshgADSByAAAQhAAAItJ4AAtrMDIIDtjDuthgACSB+AAAQgAAEItIjAtWvX1LZt2/q0+F//9V+Df3/xi1/s83f73y3C1IqmIoCtCDONhEAyAj09Paq3tzfZQaSGAAQgAAEIQKCyBEQAX3vttT71+7u/+7vg33/1V3/V5+9TpkypbDuoWPcEEMDuGZIDBBpHAAFsXEhpEAQgAAEIQKAfAZaAtrNTIIDtjDuthkAsAQSQDgIBCEAAAhBoPgEEsPkxDmshAtjOuNNqCCCA9AEIQAACEIBAywkggO3sAAhgO+NOqyGAANIHIAABCEAAAi0n8Bd/8RdqwIAB6p/+6Z9aTqJdzUcA2xVvWgsBLwIsAfXCRCIIQAACEIBArQl89atfVTfffLPasmVLrdtB5ZMRQACT8SI1BFpBAAFsRZhpJAQgAAEItJjAnj171HPPPRfs+v2FL3xBffrTn24xjXY1HQFsV7xpLQS8CCCAXphIBAEIQAACEKgtgQ0bNqg777xTyTX/nXfeUY888kht20LFkxFAAJPxIjUEWkEAAWxFmGkkBCAAAQi0lIDM/h09elSNHDlSDR48WB07dkxNnTqVWcCW9AcEsCWBppkQSEIAAUxCi7QQgAAEIACBehFYv369WrBggfrv//7vQADvuusu9e///u/MAtYrjKlriwCmRseBEGguAQSwubGlZRCAAAQg0G4CevbvS1/6knrppZcCAfzc5z6nnnrqKfWJT3yCWcAWdA8EsAVBpokQSEoAAUxKjPQQgAAEIACBehDQs3933313HwF8/fXXmQWsRwi7riUC2DVCMoBA8wgggM2LKS2CAAQgAAEImLN/QsOcAZR/MwvYjj6CALYjzrQSAokIIICJcJEYAhCAAAQgUAsC5uxfmAAyC1iLMHZdSQSwa4RkAIHmEUAAb8RUtsW+evVq8wJMiyBQMwKyVT2f6hG4du2aOnjoUPUqRo1CCRx49VV14o031Ny5czvf/+cvfqEGDRqkps+Y0fnb888/ryZ97GNq8sc/DsmaEPjkJz6RqKYIYCJcJIZAOwgggB8I4JH/+R81YODAdgSeVkKgggSuv/97de+M6RWsGVUSAdy9++fqdgS9Np3h/PnzatiwYbH1vXjhgvrwrbfWpk1tr+jpk2+q2bNnJ8KAACbCRWIItIMAAthXAG+9+eZ2BJ5WQqBiBK71DFDvXbiAAFYsLro6WgDvvHNURWtItSDQfAInT55EAJsfZloIgfwJIIAIYP69jBIg4CaAALoZlZkCASyTPmVD4AYBBJCeAAEIZEIAAUQAM+lIZAKBLgkggF0CzPlwBDBnwGQPAQ8CCKAHJJJAAAJuAgggAujuJaSAQP4EEMD8GXdTAgLYDT2OhUA2BBDAbDiSCwRaTwABRABb/yMAQCUIIICVCENkJRDAaseH2rWDAALYjjjTSgjkTgABRABz72QUAAEPAgigB6QSkyCAJcKnaAj8gQACSFeAAAQyIYAAIoCZdCQygUCXBBDALgHmfDgCmDNgsoeABwEE0AMSSSAAATcBBBABdPcSUkAgfwIIYP6MuykBAeyGHsdCIBsCCGA2HMkFAq0ngAAigK3/EQCgEgQQwEqEIbISdRbACxcuqHXr1qnDhw/3ad99992nFi1apAYPHhz8/f3331dbtmxRu3fvjuQwb9489eUvf7nf92+88Yb6wQ9+oE6fPt3nu+9+97tq8uTJnb+ZdbG/k0Q/+9nP1ObNm9WkSZPU8uXLg+PC6q4z1OluTfkyd12e5Ddy5Ej1rW99S330ox+NbP9PfvIT9dxzz/X5fvHixerBBx8MPcYnvVmHqILtWJmsfFjYZXTLraxfKwJYFnnKhUDDCCCACGAWXdrnIp9FOeTRXAIIYLVjW1cBdMmFKT0+AihRsiXQVYYpL1kLoNQnrcyEtTep4EbJV5QQh6V38ZNjbAEMu+ZESWyStNX+FfIewKrHh/pBoDYEEEAEsJvOmuQi3005HNt8AghgtWNcRwE8dOiQ+t73vheAjZM2LReSTs8AhomQFhVTGn3L0Pl1I4D2jKF5/o2bhYvqWfp4+f5P//RP1T//8z+HyqQpirZsmvKm25g0vc4jbJYvrO4mQ91u829m7JKkrfYv8EbtmAGsQ5SoIwRqQAABRADTdtOkF/m05XBcOwgggNWOc90E0Dw/Rc1qiXgcOHCgswzUdYwpTLJUctSoUbHCKBG1pXHYsGGdJZ1Jl4Da6V31dfUoU7xkWevGjRuDZbJ2OVpyo5aIygybfPTS2KTpkwqgKb5mXcPySZLWxasK3yOAVYgCdYBAAwgggAhg2m6c9CKvy7GX40Qt7ZFB25gxY4LnYeSj7zyfP3++z7M2egBgDs6+/vWvqx//+MedZ37CBoB2Pcw722Zejz76qHrhhRc6zwWF1cMeMCUd0KSNQZOOQwCrHc26CWDUwD+Oskuo7OfzzHNRmMxJWfaMnzxfp5/p61YAzdnHpDOAZlv1sfqcaJ8v9d99Z+iSpk96vrSXrsYtgU2Sttq/wBu1QwDrECXqCIEaEEAAEcC03TTpRT5qIwZT7mQjg6jnNSTdxz72MfW73/2uz0YLUWJot8scvESVkTSvbdu2BRsimAOmsIFVWsZtOg4BrHa06yqAQtW1sYkm7/sMoBYme0YwbPMU+3wwffr01AIY1UPSPAMYVveom3pRYhhVn6TpfZ4BjFv+atYjTKp9N+ip9i8QAaxDfKgjBGpDAAFEANN21rQXeXMZUdhzGzpfM505QNCDL/Put1z0RR71Lnym7JnHmumGDx8e7LInx9kDH2ESl5eum9RfnjEKmz0080/LuE3HIYDVjnZTBDBMBvTv2VzSGRYNewasCgIYtbzV1ZvCZt3CnpeTfJKe65OmTyOAun1hN/OimCRJ6+JX1vfMAJZFnnIh0DACCCACmLZLJ7nIx82K2cuq/u3f/i2YVTMHW2F3pu2lVVoA7Tv+cWXbg0E9EDQF0LyjbA/4wp7nScIlLfsmHocAVjuqdRVAeS1D2G/YfF1DmACGbdpiPwPns8w07RJQff67cuVK7Ixhml7jM9MZtmKiKktAw9pstsn1OoskadPwzfMYBDBPuuQNgRYRQAARwLTdPckS0Lid77Tc6Vk0LYDmXVw7jcheWgGcNWtW5Lu+bAG0ZTLsjr8WWKnvn/3ZnwWDtXPnznkvO0vLv2nHIYDVjmjdBNAc5EeJi31jKWpTF1P0zNl+1zODElF7ExizjLDn9uyZuTwE0Fw9EdXrwnY6jdsE5syZM53NdHyeDzfTJ30G0L5pqN+BGHadSZK22r/AG7VDAOsQJeoIgRoQQAARwLTdNMlFXsrQ26vbg56oGcC0Amjf8bdnAKUuemMZPTMQtQTURwD14FCWfMpW6rKTnu+d8rTsm3gcAljtqNZNAIWmKTpxL32PmwHUUYl63UNcGWGvSJD8wpa5y99N0fR9bUSaXqPLD3t2MGxZftIdn5OmTyqAUa+/CHtNR5K0aVgWfQwCWDRxyoNAQwkggAhg2q6d9CIfNuiJewawGwGMewbwv/7rv/otMbXrJkzkGUAfAQxbThW1I2Ba1m04DgGsdpTrKIBC1Of5Mt/3AEaJm6uMqGcHzWWoZvSjnpPO4rwS9b48s/wwQUz6ztck6V38pG62rMZtFha1i2nYLyztM5Rl/VoRwLLIUy4EGkYAAUQAu+nSSS7ySXcB7UYA4y70ccuf0iwBtWca0uzI100MmnIsAljtSNZVAIVq1DNvcbOCYWJgnsPsY6POb1HS5lsn14vjk/Yae/OsyZMn98siLk3SjVR80qcRwCi5j3odRlgZSV+dkZR1HukRwDyokicEWkgAAUQAs+j2Phd5XY6dNupubVoBlHLsd/fZZZiDARG2pUuXBsuydu/erWRQIH/znQGU8nzuqmfBucl5IIDVjm6dBbDaZKkdBPwJIID+rEgJAQjEEEAAEcCm/EB8tmTPq61llp1Xm4rOFwEsmniy8hDAZLyKTu2zs6fUiRUKRUcm2/IQwGx5khsEWksAAUQAm9L5y5Awezkpm7+k700IYHp2RRyJABZBOX0ZCGB6dnU6EgGsU7SoKwQqTAABRAAr3D0TVa1sAeTOeqJw9UuMAHbHL++jEcC8CZM/BNwEEEA3I1JAAAIeBBBABNCjm5AEArkTQABzR9xVAQhgV/g4GAKZEEAAM8FIJhCAAAKIAPIrgEAVCCCAVYhCdB0QwGrHh9q1gwAC2I4400oI5E4AAUQAc+9kFAABDwIIoAekEpMggCXCp2gI/IEAAkhXgAAEMiGAACKAmXQkMoFAlwQQwC4B5nw4ApgzYLKHgAcBBNADEkkgAAE3AQQQAXT3ElJAIH8CCGD+jLspAQHshh7HQiAbAghgNhzJBQKtJ4AAIoCt/xEAoBIEEMBKhCGyEloAb731w9WuKLWDQIMJnDt3Ts2ePTtRC3t6e3t7Ex1BYghAoPEEEMAPBPDXr7+uLr/7buNjTgMhUEUCgwYPVh/60BB174zpVaxe6+ukBXDI0FtKZXH1978Pyr9p0KBS60Hh2RO4fu2aun79OrGNQfvu+fMIYPZdjxwh0D4CCOAHAvjb06fVlD/+41I7wSuvvKImTpyobrvttlLrQeHZE5D3FL733nvqj/7oj7LPvAE5Xrh8Wb32q4MIYEVjKQK4a9du9cADnyu1hkeOHFE33XSTuvvuu0utB4VnT+DixYvq0KFD6t57780+84bk+PLLLyOADYklzYBAqQQQQASw1A7YosIRwPhgI4DV/jEggNWOTxNqhwC6o4gAuhmRAgIQ8CCAACKAHt2EJBkQQAARwAy6UWlZIICloW9NwQigO9QIoJsRKSAAAQ8CCCAC6NFNSJIBAQQQAcygG5WWBQJYGvrWFIwAukONALoZkQICEPAggAAigB7dhCQZEEAAEcAMulFpWSCApaFvTcEIoDvUCKCbESkgAAEPAgggAujRTUiSAQEEEAHMoBuVlgUCWBr61hSMALpDjQC6GZECAhDwIIAAIoAe3YQkGRBAABHADLpRaVkggKWhb03BCKA71AigmxEpIAABDwIIIALo0U1IkgEBBBABzKAblZYFAlga+tYUjAC6Q40AuhmRAgIQ8CCAACKAHt2EJBkQQAARwAy6UWlZIICloW9NwQigO9QIoJsRKSAAAQ8CCCAC6NFNSJIBAQQQAcygG5WWhUsAL1++rNauXat27NjRr45Tp05V69evV/IS923btqkVK1aoIUOGdNJt375drVmzRq1cuVLNnz8/to2+L4I/evSoWrp0qTp58mQnv4ULF6olS5aUxjCu4HPnzqlly5YFdZ4+fbrS/z5w4ECfw8aMGaM2btyoJkyYUMl2dFMplwDajFxlSb86fvx4ZWPuqn/Y9whgGmocAwEI9CPQdAF8/fXX1b59+9QXv/jF2Oi/88476renT6spf/zHoemiLsaSePPmzcEFWw+AFixYEPxbf/Sx8m8ZBA0fPjyyLq+88oqaOHGiuu2222LrqwdMOtHcuXP7Daqa3t0lrjIQ0kxtJrr9VRn0uQTQbk9c/KL6Wp1jzovgqx09XwG0z39mq6SP2wIov9stW7Z4S42PAIblqX8zUh9bQKtAPkwAV61aFUihKXvCUP7eRAlEAN09EQF0MyIFBCDgQaANArh79271ta99rWsBDLsY67vMq1evVlOmTAnugJsDIH1RnzFjhtddSJcARg1iNm3apPbu3esUTI8uUZskYQJo3+3VvEaPHu3FP8/GI4DxdBHAPHtf93nnIYD6po2+ieZTS5cAyjn58ccfD/5nz5LJ+dg8j8t5c9SoUerpp58Oihapuv322wPp0jNv5qyk1HfPnj0dgbSlTecnx8pMaJLZOl8BlHra9fDhVoc0SQVQOBw8eFDJcXrmWcfLvCGob5DK9cCMrX1zUOK3devWANUjjzyidu7c2ZmRtWe4zZuu0ueeeeaZ4Lhnn31W5XnTEQGsQ0+mjhCoAQEE8EaQfGYAwwRQjpWLxrhx49ScOXP6CKC+oI8dO9b7jrNLAKMu/PriNHPmzM4SKvMCqJdgyeyjHgTNmzdPbdiwIVgiJRezb3zjG+qxxx4LBj7mwEUvo5G26oujOWALW/qlL8K6rFmzZql169YFrHVdZAmYCLNZ5yRLfHwEUMpLkmeeP9mkAij9aujQocEgRA9Ghbu+0WAPeOxZanMQYsdo+fLl6oUXXugMkuOOlfifPn26U48kg/UkPBHAJLSKT5u1AMrAffHixZ0VFL4tcglgkmV/9o0z/TuQm3iyFNX+t48AyjlS/0aSzNYlEUARDln5IDce41aU+DKtSro0AihLh6N4m33B5mtfMyWtzE7rFSVaBs1zrnmtku/lI0uK9Y3gRYsWOZcwd8saAeyWIMdDAAIBAQQwHwHUg3TJPclyozgBDJO8qG5sX8zMf8sxchdUi6m+K3rmzJnOsiLz4mY/nxM262nOsJnLr/TddF2WlC3Sp9PbA6qwJWJRbfQVQFPSXc8X5XlaSCOAL774YicmZgy1POvZZtfgRuJ56tSpoC/qGOzfv7/PjId+9ihsYJRkiV5ahghgWnLFHOcrgPYzgObNJP37fvjhh9Wjjz4a3HhKcn6UlroEUN+Q8/mtm+c5yTvsBpt5npGbMa4ZQC0F8t8k5+wkAmjPZBbTA/IvJY0AxsXDFMCwGwNapL/zne8EN3LN1TvmdU5abi9dNmMg30fNOmdNDQHMmij5QaClBEQAf/rTnza29W+++WYweyKzc3GfCxcuqHd+9zu18KtfDU0WdcE17/DKQEfkRgY3MrsiA6GksyVxAug7kxWWzhyIPPDAA302G9CCZA5cTBETCTEvsmHpTWjmEiwtgFou7EGWzD6aF84kg7ckAphkViCvH0MaATRjYnLVfU0PWOIGN3/913+tfvjDH/Z5lsjst6+++mq/jRLMGQZ70JsXHwQwL7LZ5OsrgK5nAGXWTz5PPPGEeuqpp4JBt4+s6VYkFcC4FQq2ANr/ljLjfgthS0BlNYjZnrA8wyKCAKpgKeehQ4fUvffeG3kdNjfKcc3ImudFc3mnmbmsSJGZVPscacbjxIkTwSZF9kff3EAAsznHkAsEIFAggYceeqjA0oov6tKlS+r8+fPBjFPc5/e//71a9L//d6wAms8OmHnZm8CI+MmdbbmwyP93bfxi5pWFAEY9A6PlKkoAzYGLLYD2s3Vhd8rNC6y+MLoEUNqun5uUWVNh9aUvfclrhzsE8IPnTeMGNyKAP/rRj/osFzP7yPPPP99Z2msPjCQeCGDx560qlpilAJpL9pIuA3UJYNzNHntGrq4CyBLQGzulJhVA84aa+RsLu8FrC6B9E9Q8Pu6506x/y8wAZk2U/CAAgUYSkF1A89wExoRmb9Ci5Ub+67vMKYsloEULoCwPlOde9HIuc1bPJYCylFEP2D7/+c8HD9KLaJtbxEd1zCQCmGRmMa8fQp4zgHGzDGGDRVsAowZG8veiNpxgBjCvnpdNvlkJoL2ULukGVi4BjBuMuwSwLktAi/pNZtNz/HPJcwYwjlnYrsr2ElBzx2m7RQigf4xJCQEIQKAQAmUIYNhzBL4Ph6fdBEZgagmQHU/NZTLync8S0LgZwKgloFKWvTlOkiWgInpaUKZNm6ZGjhzpvRzMVwB9l87m3SHzFMC4wU3Y3W17CWjc3e2iBpsIYN49sLv88xLApK9ncAmgvmkR9tyqninXm1TZN05cm8DYm7ro56P1jKbkZz63m+TVLr5LQJNsLNNdxIs/Ok8BtGNr39ySuLk2gTGfdTdje/bsWZ4BLL67UCIEIACBaAJlC6DUTC4UvsucXAIY9xqIqA1DZJe4sE1gzOfy7BkyewmoudNanODpi6zeUMZnBlC3SW9K4vuCYx8BrPNrIOzBadwzgK7BjQyGXZvAmM9imdIX9gxoHuccBDAPqtnlmZcASg31bIvcBHKtlvARQDNP80Xw9qYzYTPn9o649svpzeXWspuuPGOub/rpzZbkmTF7N2VXJMIEMOyxA3NHZ1eedfs+awHU/WrEiBHB4wUianLd030irD+Yr4GQa5J+D6PdL8w4MANYt55GfSEAgcYTqIIA6tk5c3vwKPAuAdTH2c98he2mp+9OyzH2ayDsGUKXAL700ktB0bt27Qr+a25uowVX/i7P/skD9bJcRgZFYc8bhs0opZll8n0RvD2AK6vTZzkDKJKs46tf96AHO2GDm7DXQPz85z/vPBcYd2ya2KRhjACmoVbcMS4BLKomvgJYVH3Mcnw3fCmjbnUo0yWARbahqjut8gxgkb2AsiAAgdoSEAG8cuVK8O60uI/rPYBFAfAVwKLqI+UUIQBShnyS7AZYJIMsynIJYBZl+OZRxU0kEEDf6JWTDgF0c0cA3YziUpQlgFHv0Y1bGt9dS9MfjQCmZ8eREIAABPoRQACjO0XeAigX3yS7f9a1+5YlgGHPQFZxoIoAVrtnI4Du+ET9ruwZdjunJi/rdFP7IEVZAig1iFsFkaQNeadFAPMmTP4QgECrCCCA5QigXj5qL9M0l5WG1SzNC6TL7tBlCaC02+apl42WzcQsHwGsUjT61wUBrHZ8mlC7MgWwLvwQwLpEinpCAAK1IIAA1iJMta5kmQJYB3AIYLWjhABWOz5NqB0C6I4iAuhmRAoIQAAC3gQQQG9UJExJAAGMB4cApuxYBR2GABYEusXFIIDu4COAbkakgAAEIOBNAAH0RkXClAQQQAQwZdepxGEIYCXC0OhKIIDu8CKAbkakgAAEIOBNAAH0RkXClAQQQAQwZdepxGEIYCXC0OhKIIDu8CKAbkakgAAEIOBNAAH0RkXClAQQQAQwZdepxGEIYCXC0OhKIIDu8CKAbkakgAAEIOBNAAH0RkXClAQQQAQwZdepxGEIYCXC0OhKIIDu8CKAbkakgAAEIOBNAAH0RkXClAQQQAQwZdepxGFaACdPvqfU+rz11ltqwIABauTIkaXWg8KzJyDvhH3zE/AnpwAADvdJREFUzTfVxIkTs8+8ITkePHhQzZ49O1Frenp7e3sTHUFiCEAAAi0hIAL4PydOqHPvvNOSFtPMognIJVgGrlyKw8l/+NZblVI96t4Z04sODeV5ENACOHLkCI/U+SV59913g8yHDh2aXyHkXAqBq1evqvPnz6s77rijlPLrUKjcAEEA6xAp6ggBCNSCADOAtQhTrSvJDGB8+HgNRLW7N0tAqx2fJtSOJaDuKLIE1M2IFBCAAAS8CSCA3qhImJIAAogApuw6lTgMAaxEGBpdCQTQHV4E0M2IFBCAAAS8CSCA3qhImJIAAogApuw6lTgMAaxEGBpdCQTQHV4E0M2IFBCAAAS8CSCA3qhImJIAAogApuw6lTgMAaxEGBpdCQTQHV4E0M2IFBCAAAS8CSCA3qhImJIAAogApuw6lTgMAaxEGBpdCQTQHV4E0M2IFBCAAAS8CSCA3qhImJIAAogApuw6lTgMAaxEGBpdCQTQHV4E0M2IFBCAAAS8CSCA3qhImJIAAogApuw6lTgMAaxEGBpdCQTQHV4E0M2IFBCAAAS8CSCA3qhImJIAAogApuw6lTgMAaxEGBpdCQTQHV4E0M2IFBCAAAS8CSCA3qhImJIAAogApuw6lTgMAaxEGBpdCQTQHV4E0M2IFBCAAAS8CSCA3qhImJIAAogApuw6lTjMJYCXL19Wa9euVTt27OhX36lTp6r169erI0eOqG3btqkVK1aoIUOGdNJt375drVmzRq1cuVLNnz8/tr2Sx0033aTuvvvu2HS6PidOnAjKHj58eCU4Jq2EbsfMmTMDNufOnVPLli1TBw4c6JPVmDFj1MaNG9WECROSFlGZ9C4B1G1funSpmj59urPe0q+OHz+ulixZ4kxblwQIYF0iRT0hAIFaEHAJYNRFVxq3efPm4GKkL9QLFizoc3HSx0pa10DklVdeURMnTlS33XZbLDc9YNKJ5s6d229QVQvwXVRy3759avHixR3+Oit7wNRFEZke6iOAR48eVTK4OXnyZKds3b/kD9KXVq1aFQwAowZ6mzZtCo6t26DnwuXL6rVfHVT3znAP7DINDJl5EfAVQPv8Z2Yuv1lbAOVctmXLFm958RVAKWvr1q1B8X/yJ3/iFEsvCCUkChPAsHOAtFf+XmcJRADdHQwBdDMiBQQgAAFvAj4CGHbR1QP21atXqylTpgR3wM0BkJa/GTNmeA3IXQKoBwPSMPMuugz69+7d6xRMbyA1SKgFUM8u6Dv8dRVA6UuPP/548D8td7p/LVq0qHP33yWANQhdaBURwGpHLg8B1DeyzJscLgq+AijnxHHjxgXZ7dmzp98NMvtmizn7GPedPu/oepp1T5tnXJt9BVDyEJ5hbXUxrcr3SQVQ2nvw4EElx+mZZx1H8yapvkEqLM3Z04ULF/a5Lkuf0TcNHnnkEbVz587ghpx5g1eXY950lbg/88wzAcZnn31W2flmyRcBzJImeUEAAq0nkFYABZweaMyZM6ePAGr5Gzt2rPfsnEsAoy7wYdJjXgBNSdKzSPPmzVMbNmwIZpvkYvaNb3xDPfbYY8HSInM5kV5GI23VF0dz0BO29EtfhHVZs2bNUuvWrQv6ma6LLAETYdZLm+S7JEt8zDv8kyZN6lzIw1iYF3Ypx7xAy3ejRo0K2i0Xd932559/vtNec3Bozwb7XuxdM4BRsdV/lxm9b3/7252lXxKD22+/vd/AQ/+YJX3cAEnS2bFbvny5euGFF/pIaFEnBwSwKNLpyslaAGXgHjaD76qdjwCaM+WSn31jxT7PmP+WFRgiCXrgb34neckMm17JYd60kd9i1HFxebqWMiYRQKmP1E1uSNZxyWsaAZSlw/p6ZM+CmktA7ZjbXCWtzE7r2OprhuStb+6a1ypzpYV9o87Vh7v5HgHshh7HQgACELAIZC2A+oIhxdjPu8TBjxPAJDNb9sXM/LeULwMVLab6ruiZM2c6y4fMi5v9fE7YrOfo0aM7AmYu6dKDIl2WlC3Sp9Pb0hO2RCyKl077la98JRAjGfSYd2r1xVracurUqU4c7KWj8v2LL77Yp+0iulr6JL0e9Gl29l1hc2AQVV+XAEYtaTXzs5eAhg08wmIXNUAy2ejY7N+/v5RlZAhgtU/LvgJoPwNo3kzSv9mHH35YPfroo8GNpyTnRyHkI4D2ecVeFh03U+a6yWYvcdWS8bWvfa2PANq/W1MOk0Q6iQD6LBFPUnbRadMIoDnjaUueKYBhzwNqYf7Od74T3Mg1Y2te54SDvXTZdZMhL3YIYF5kyRcCEGglgbQCaN5xlIGOyI0MbmQWRQZCSZY2Cfg4AfSdHQtLZw4iHnjggX4DFXuAZIqYyJG9rCjuObO4u+LSRnOAJbOP5t15PZvq2ghC8rHrqO/ehs0sxg3Gwtpu3uU3L/Svvvpqv00FfO+6uwRQs5E72vpjD5DDBNCe3bAFMGqAJLMS9nLSMp8jQgCrfer1FUDXM4Ay6yefJ554Qj311FPBoNvn967puAQw7Fls8yaOzIzFnb+ivot7DlyvAjBXXdgrA+K+i4s8AvgBnTDB8xVAexWIzlVWpMjNwx/+8Id9nq02y5KNhMzzsj5W39yQf9vn4bx+zQhgXmTJFwIQaCUBHwEM23lNYNmbwIj4ycBdLizy/10bv5jAsxDAsGfJpAwtV1ECKM/L6IGYLVf2Tmphd8nNC6y+MNrLomwBlH/r5yZl1lRYfelLX/Layc6so85HZhbleTl7aWmYXOm4xcmvyKQpXeayUDNu9nOIYT8iHwE0jzN52ktq9SYwYbH2FUCJjb1cLKrvFHFSQACLoJy+jCwF0JyRTroM1CWA9jN6Zov176gbAfTZgdKsg72zadx3YdFJIoC+N6PS94J8j8xzBjAu5mEzp7YAxj1bWeR5EwHMtw+SOwQg0DICPgLo2nzD3qBFS4n813eZUxZLQIsWQNnBT5ZM6tkqc1bPJYAiWHppzuc///ngeTaRG3OL+KiuaC8X1Ut25DlGmYHVyzL1nXctaZKfuRwrqQDK8Wl22EwqgLrd9hJUsx8igC07UZXY3KwE0F5Kl3QDK5cARg30zeXOYasaNFrXElCf5d6uvOwbYXHnuyQC2MZNYHxnAOPYhM0a20tAzVUh9s8QASzxxETREIAABLohkKUAhj1HoHdxdNUx7SYwkq8e+IQ9i+KzBDRuBjBqCaiUZYtxkiWgMvDRd62nTZumRo4c6b0cLG5L+TvuuEN94QtfUPbGPMLJXkaURABlCWjaXfbiBDDu+U6bZ1YCyBJQ16+R700CeQlg1M7GUfTjBDBumXzceSnu/Gh+J88ym69a8D3OXnWR5HluXwEsc/l2Vr+UPGcAdd8wlxybUig3BVybwJjPups35s6ePcsS0Kw6AflAAAIQKJJAXgIobfDZ3EO31SWAca+BMDcy8dkExlzKZD97Zy8BNXda89n5Tm8o4zMDqNuUdPORMAE0d7WUpVdaAPVde/P7NEtAdXuiBhFxd/JdM4BR/cQU1CyfAZQNc9gEpsizTL3LyksAhYqebZGbQK7VEnECaJ/3TOL6t68H8fYrG8xn9uK+M5/lk/zNJZ728lMzz7jv4npGmACGPY7gswy96j0wawHUcRwxYkSw3F1EzXzPqv2MtbnsXl4DIdckvdzefgbU5M0MYNV7FvWDAAQgEEEgTwHUs3OyTNK1KYxLAHX17Qfaw3bTi3sNhL0jnUsAX3rppaDoXbt2Bf8122EObOTZP3mgXpbLiCSFPW8YthQnzdKlqB1D7Z0x7cGcvPpClojqgWCSGUB5P5+dn+9Ohi4BNAfC5ovg7WeIdOzl75/85Cf73Xn2fQYw7N1W8hqIn//856VsI88zgNU+PbsEsKjau5aAFlUPysmegEsAsy8xOseq7qjKM4BF9gLKggAEGk/AJYBFAfAVwKLqI+WkkbOk9ZMy5JNkN8CkZZSd3kcAy65jmZtIIIBlRz++fASw2vFpQu3KEsCo9+imXe6fZywQwDzpkjcEINA6AghgdMjzFkC5+CbZ/bOunbNqAhj2vFTcTnl5c0cA8ybcXf4IYHf8wo42l6RH5e5aNZJ9rcrLsSwBlBanXdlRNC0EsGjilAcBCDSaAAJYjgDq5aNxW6WH1cx32WWVOm3VBFDYpH0uKQ+uCGAeVLPLEwHMjiU5hRMoUwDrEhMEsC6Rop4QgEAtCCCAtQhTrStZRQGsElAEsErR6F8XBLDa8WlC7RBAdxQRQDcjUkAAAhDwJoAAeqMiYUoCCGA8OAQwZccq6DAEsCDQLS4GAXQHHwF0MyIFBCAAAW8CCKA3KhKmJIAAIoApu04lDkMAKxGGRlcCAXSHFwF0MyIFBCAAAW8CCKA3KhKmJIAAIoApu04lDkMAKxGGRlcCAXSHFwF0MyIFBCAAAW8CCKA3KhKmJIAAIoApu04lDkMAKxGGRlcCAXSHFwF0MyIFBCAAAW8CCKA3KhKmJIAAIoApu04lDkMAKxGGRlcCAXSHFwF0MyIFBCAAAW8CCKA3KhKmJIAAIoApu04lDkMAKxGGRlcCAXSHFwF0MyIFBCAAAW8CCKA3KhKmJIAAIoApu04lDtMC+H/de2+p9XnzN79RA24aqD4y5q5S60Hh2RO49N576rcn31QTPjYp+8wbkuO+Pf+pZs+enag1Pb29vb2JjiAxBCAAgZYQEAH85S9/2ZLW0kwIVJPAh28dpu6dMb2alWt5rUQADx461HIKNB8C5RP45Cc+kagSCGAiXCSGAAQgAAEIQAACEIAABCBQXwIIYH1jR80hAAEIQAACEIAABCAAAQgkIoAAJsJFYghAAAIQgAAEIAABCEAAAvUlgADWN3bUHAIQgAAEIAABCEAAAhCAQCICCGAiXCSGAAQgAAEIQAACEIAABCBQXwIIYH1jR80hAAEIQAACEIAABCAAAQgkIoAAJsJFYghAAAIQgAAEIAABCEAAAvUlgADWN3bUHAIQgAAEIAABCEAAAhCAQCICCGAiXCSGAAQgAAEIQAACEIAABCBQXwIIYH1jR80hAAEIQAACEIAABCAAAQgkIoAAJsJFYghAAAIQgAAEIAABCEAAAvUlgADWN3bUHAIQgAAEIAABCEAAAhCAQCIC/z++oWIL67r8gQAAAABJRU5ErkJggg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2" descr="data:image/png;base64,iVBORw0KGgoAAAANSUhEUgAAA4AAAAGCCAYAAACxY611AAAAAXNSR0IArs4c6QAAIABJREFUeF7tvXvMFsd9sD0PGIJNjLEBExxkDqE1ISR8AYd82IqNVQnhNvAHUZooSor6SqA3bsCkQokbETCESHaEIg49SKBUpbWV+K3F9wm7MrVkxaGCpHwCl5ggnGIODTbBBkMAG3CA59NvydyeZ57dndm997zXLUUOzz07h+s39+5cO7OzPb29vb2KDwQgAAEIQAACEIAABCAAAQg0nkAPAtj4GNNACEAAAhCAAAQgAAEIQAACAQEEkI4AAQhAAAIQgAAEIAABCECgJQQQwJYEmmZCAAIQgAAEIAABCEAAAhBAAOkDEIAABCAAAQhAAAIQgAAEWkIAAWxJoGkmBCAAAQhAAAIQgAAEIAABBJA+AAEIQAACEIAABCAAAQhAoCUEEMCWBJpmQgACEIAABCAAAQhAAAIQQADpAxCAAAQgAAEIQAACEIAABFpCAAFsSaBpJgQgAAEIQAACEIAABCAAAQSQPgABCEAAAhCAAAQgAAEIQKAlBBDAlgSaZkIAAhCAAAQgAAEIQAACEEAA6QMQgAAECiRw4sQJdfjw4QJLpCgIQMAm8JExY9Tke+4BjEXg8OuvqxO/+Q1cIACBEgmMHz9eyf/y/CCAedIlbwhAAAIWARHAt393Xt1y00DYQAACJRB4X/WoQaoXAQxhLwL43u9/rz7U01NCZCgSAhC4dO2aGn7LLQggXQECEIBAkwgggE2KJm2pIwEEMDpqCGAdezR1bhIBBLBJ0aQtEIAABP5AAAGkK0CgXAIIIAJYbg+kdAhEE0AA6R0QgAAEGkgAAWxgUGlSrQgggAhgrToslW0VAQSwVeGmsRCAQFsIIIBtiTTtrCoBBBABrGrfpF4QQADpAxCAAAQaSAABbGBQaVKtCCCACGCtOiyVbRUBBLBV4aaxEIBAWwgggG2JNO2sKgEEEAGsat+kXhBAAOkDEIAABBpIAAFsYFBpUq0IIIAIYK06LJVtFQEEsFXhprEQgEBbCCCAbYk07awqAQQQAaxq36ReEEAA6QMQgAAEGkgAAcwvqBcuXFDr1q1Thw8f7lPIfffdpxYtWqQGDx4c/P3QoUPqe9/7XmRFRo4cqb71rW+pj370o33SvPHGG+oHP/iBOn36dJ+/f/e731WTJ0/u/O1nP/uZ2rx5s7LLlQRmHRcvXqymT58eWmed2aRJk9Ty5cvVrbfemh+4luWMACKAeXd5+1whv/UHH3wwstiwc1LY+UNn4JM+6nxlViLsXGfnHXU+DDuXxqXNm3lT8kcAmxJJ2gEBCEDAIIAA5tMdtHRF5W4OTFwCKHnYAxlX/uZgLUsBlLoggdn2GQQQAcy2R/XPzT5fRP2G33//fbVlyxa1e/fuyCqZN5iSpE8jgHHnuagbXWEVt9PmzbtJ+SOATYombYEABCDwBwIIYPZdwRS6efPmqS9/+cudQswBjZa0I0eOBDOAYXerzRk6nZdv/jp9WgG0B03mAM41g5A91ebmiAAigHn2blPS/vzP/1zt27cvWJUQJkXm+cn83vztm/KYJP358+eDFQvyCVvRYDMw663PZebfzJtcSdLmybqJeSOATYwqbYIABFpPAAHMtguEDUTsEmTQdODAgc4yUC10UcuVfvKTn6jnnntOySBowYIFnTv0tlzqcvSgTOcng700S0DtAaJP27Kl2Y7cEEAEMM+eruVNi9d//Md/dM4n5s0pezm4vURUzlM//vGPO0vAk6a362EvabcZROWvz5emiCZJmyfrJuaNADYxqrQJAhBoPQEEMNsuYN4p9112FCeA9sBGBj36ub+o/M1jJM2pU6cyEUBz5pEZwOz6DQKIAGbXm/rnZK8A0CsO7GWgrhtRds5J0ycVQClP3/yS/+96ni9J2jx5Ny1vBLBpEaU9EIAABJRSCGC23SDNIMfnGUA9WPNZRmXO1ImoySfNDGAUGZ4BzLbPIIAIYLY96oPc7HOBzOplNVsWNhMX1w6fZwDtVQ1RG2mF3YBKkjYv3k3MFwFsYlRpEwQg0HoCCGC2XSBKAMMGP/qOtgxc4nYBDXsWR2od9RxNngIYtew0W4rtyg0BRADz6vFR5yM9W2Y+R5dU6JKmTyOAmkvYZjBRu5ImSZsX9ybliwA2KZq0BQIQgMAfCCCA2XaFqCWgPgJoLnEyBzGmdPksMU27BFREU57L0a+u8F3Cmi3B9uWGACKAefV6127BYbsRu5Za6roWsQQ0jIu51NN1jkqSNq8Y1D1fBLDuEaT+EIAABEIIIIDZdouoXerMUuyBk54BtAde5uBFL3ny2YjF3gRG5x+2dNOWRQQw2/7gkxsCiAD69JOkaaKWRNr56HOLz6Yu//AP/9BZeZA0fdLl8VGCGbasNUnapBzbnh4BbHsPoP0QgEAjCSCA2YfVfKbPXqZkDl7sJaC2AIalFUGLyz9s5tCcNbSXcGrJ1GUPGzaMGcDsu0RsjgggAphHlzPPE2EzZfq3n/a1DrfeeqvK8zUQYa/AEU5h7UqSNg/WTc4TAWxydGkbBCDQWgIIYD6hdy29klJ93gMYJW+u/G3xNGcTw1qsxdCeEZw8eXI+gMi1QwABRADz+DmECZ5ZTphIJXmxu+SVJL3PM4CSpymrcec5+xyXJG0evJuaJwLY1MjSLghAoNUEEMD8wh81OLIHLq5naaLuskct8Yp6LiZqt1EzPQKYX3+IyhkBRACz7nVRM2JmOXFpws4Vcbv/+qRPI4D2jJ+uf9RmVGH1YOOq7noXAtgdP46GAAQgUEkCCGAlw0KlWkQAAUQAW9TdaWrNCCCANQsY1YUABCDgQwAB9KFEGgjkRwABRADz613kDIHuCCCA3fHjaAhAAAKVJIAAVjIsVKpFBBBABLBF3Z2m1owAAlizgFFdCEAAAj4EEEAfSqSBQH4EEEAEML/eRc4Q6I4AAtgdP46GAAQgUEkCCGAlw0KlWkQAAUQAW9TdaWrNCCCANQsY1YUABCDgQwAB9KFEGgjkRwABRADz613kDIHuCCCA3fHjaAhAAAKVJIAAVjIsVKpFBBBABLBF3Z2m1owAAlizgFFdCEAAAj4EEEAfSqSBQH4EEEAEML/eRc4Q6I4AAtgdP46GAAQgUEkCCGAlw0KlWkQAAUQAW9TdaWrNCCCANQsY1YUABCDgQ0AE8MRvf6t6rl3zSU4aCEAgYwK9Awao4cOGqcn33JNxzvXP7vDrr6vT77yjeq5fr39jaAEEakhAzk8fGTVKjR8/Ptfa9/T29vbmWgKZQwACEIBAh4AI4LuXLqubb7m5VCpv/fa3asSoUWrgwIGl1oPCsydw5u231U2DBqnbhg/PPvMG5Hjp8mXVe/UqAhgSSxFAuTV185AhpUX6+vXr6vRbb6k7P/KR0upAwfkRkGvP0A9/OPgfn/4ELl26pD50000IIJ0DAhCAQJMIiACqQYPV2NF3ltqsXbt2qZkzZ6pBgwaVWg8Kz57A4cOH1ZAhQ9TYsWOzz7wBOZ44fUZdPHMaAYwQwCHDblNjR40sLdLXrl1Tu3fvVp/73OdKqwMF50fgV7/6lbrzzjvVqFGj8iukxjmfeOttdfW9dxHAGseQqkMAAhDoRwABpFPkTQABjCeMAEbzkRlABDDvX2i780cAHecnBLDdPxBaDwEINJMAAtjMuFapVQggApi2PyKAaclxnC8BBBAB9O0rpIMABCDQGAIIYGNCWdmGIIAIYNrOiQCmJcdxvgQQQATQt6+QDgIQgEBjCCCAjQllZRuCACKAaTsnApiWHMf5EkAAEUDfvkI6CEAAAo0hgAA2JpSVbQgCiACm7ZwIYFpyHOdLAAFEAH37CukgAAEINIYAAtiYUFa2IQggApi2cyKAaclxnC8BBBAB9O0rpIMABCDQGAIIYGNCWdmGIIAIYNrOiQCmJcdxvgQQQATQt6+QDgIQgEBjCCCAjQllZRuCACKAaTsnApiWHMf5EkAAEUDfvkI6CEAAApUn8Pbbbwd1dL3c1iWA+/btU4sXL+7X3qlTp6r169er4cOHq3PnzqlVq1apZcuWqQkTJnTSHj16VC1dulRNmzZNrVixIngZeNTH90XwmzZtUlu3bu1kM2bMGLVx48Y+5VYpOMJP6qdZbd++Xa1Zs6ZfFRcuXKiWLFlSpapnVheXANqM4gqO6muZVbaEjHgPYDR0lwAWcX5K8iJ4XZ+VK1eq+fPnl9CbsimyTectlwDKOXvPnj3Oa5iQb+T5ifcAZvOjIhcIQAACRRD4xS9+EVyM5s6dG1ucjwBu27at38VPLorydxEb+dgCqOVv0aJFXgMhlwBKW0QwZ8yY0UeU9IBr8+bNavr06UWgTVRG2EDq+PHjfdpw+fJltXbtWjV69OhGSiACGN9lEMDuBDDv85OvAJq/471793Zu+iQ6YVQkcZvOWwig4/yEAFbkV0k1IAABCHgQyFsAzTudt99+ex8B1PI3Z84cb6FxCaDM/MknbJZMZFRLlZT9zDPPBGmfffZZpWfWzJkCe9bQzlvyePzxx4P/6bbNmzdPbdiwQZ08eTKQateMpg6Rz0BK3zkWwZUZ0yqKrEeXi0ySVAAlHkOHDlU7d+5UBw4cCPIVwZ84cWJwE8D8m7CyZ4HMmwG6L0rcZNb6gQceUEeOHOnET99Y0HmaM7FSD5lBf/rpp4M65DXTjABmL4BZnp98BVD6mtwQ++Y3vxmcO8J+y+YKBnMVhRCI+k6L5Y4dOwJQ9vknTZ6u33ObzltJBFBiITc7Z82apdatWxdg1HGU/x92fjJXfdjXHtf5Ke7cVtj5CQF0/Vz4HgIQgEB1CJQlgCJMYTN1LjJxAphkWU3YzKNcROWirQfw9r9dAijtkY9exinpT5065SWBvgMpPQAcN26c14ypi2eVvk8jgC+++GInXnGzzTZfW94ldgsWLAiY2kuSZTBnSrceaM+cOTNIL3EuYiYHASxOANOcn3wF0LwRFXbDyl5KaP5b+ru5zFB/t3z58kA0dJ/U5wn5r9wMS5Onz82rNp23kgqgnDPGjh0bnP/lY67esK9VdnxMrloYo85PBw8e7PP4gHluk0ctCjs/IYBVupxSFwhAAALxBPIWQFOC9F1RmT0RyTpz5kzi2ZI4AdR31levXh08cxj3sS+S9qBeH2sO0HwE0Lybb5cRV58kAylzANmk/p1GAPUAV/4bNiMrgzC5my6DLxlAmbOmmuP9998fLFM2B7xmv5VBt70c1+xr//Iv/xKEIe9nMxHA7AUwy/OTjwDqmWR9nrDPEfb3ZovjvpPzh92HTcl49dVXI59PS/Lsmh2BNp230gigeT0wOetroZyf7JUx5rVHbvSJREadn7T4R53b5JwUtyomy+vHCQQwS5zkBQEIJCHw0EMPJUlOWqXU+fPn1dWrV9Udd9wRy+PKlSvq//w//68aO/rO0HS+myzopS8igfLxnSHThSYVQLteehnO2bNnO8s35S5p1OAq7m59lHDoDW7iBmxtHkhFdbS8BFDP5ujlm2b50g9lkGULnjlY27JlS58NhfTxui8hgOWfSrPaBKab85OPANqiZt94irtpFPdd1KZReimh+Ruwlxeay5uTbpaFAH7Q923Bs5fqRwmg5CCiKMvP7Y9sEiSfqPOTCN63v/3tznJ3+9yGAJZ/bqIGEIBAAQR6enrUT3/60wJKak4Rsnzk4sWLwdKhuI/sFjrrgQdjBTBskwUzT3uDlqgNW+Lq0c0SUHOwUmcBlDu6LAEd3u/OdpSQ68Fv1HOTYTOqtgBKn4ya4SvsDvvpM+rimdNq8j33NOcElFFLfAQw7/OTSwDtZ/TMpkfdmDLTuATQZwdKsw72s4Vx30WFKYkA1v28ldcMoLDVz5Kbu2Nr5nHnJy2Acc+EF3Z+YgYwo7MZ2UAAAokJiAD29vYmPq7NB+S9BNQWQHsX0KS7c3azCUycANZlCWiSWcW69eu8ZgD1ElDz+SiTTdjyOXsJaNzgurABFgIY2aWzEsBuzk8uAYwSOP3MqSxd1xsYhQ3oXUtAzdfIuH77aZea2vn6CmATzlt5CaDrBlXc+Sns2U87RoWdnxBA18+O7yEAgbwIIIDJyZYtgFJjucMpy+x8dk90CWDUrKIeZI0YMSLYpMWeAZR6uDaBMTcZkWcM5cKqNyHRF3H90L+8yzDJhddnIMVrIPq+K9H1TKY5mLdjawq/7PjpswmM3oRB91kthdJ342YIk/8qw4/gGcBoknkJYJLzk0sA4561M/ty3IYgsuOteTNCnzeefPLJ4HxjviLGPKdEHSfnwrjvXM9St+m8lZcAyqyffW0xhVnfFIjbBMbcvCxsk6pCzk8IYFanevKBAASSEkAAkxJTqgoCqC9Y+/fvd0qgSwA1AftF8PJ3e9v/sGU3ca+BsJdwPfHEE+q5554L5MHcNVC/gL7b10CEvQi+7i+OjuuhWc4A6t3vJBaamf2clMkybJv1d999t7Ps0/xe2mDGNonoJ/+FfnAEAliOAPqen+IEUA/ozZsIZmvCdhzW55Gw19GEfWe/qsRc4mmfu8w8475z9dcwAWzqeStLAdQ3CM3zk33Ncr2mxjw/xZ3bCjs/IYCunwvfQwACeRFAAJOTzUoAk5ec7ghfAUyXe/qjmrDEKX3rsznSJYDZlOKXSxV3WkUA0wugX9S7S+WaAewud44um4BLAIusXyXPTwhgkV2AsiAAAZMAAphffzhx4oRSgwZHbgKTX8l9c0YAiyJdfDllCaA9i1FVmUcAEcDif5WUqAmUJYC1OT8hgPxYIACBsggggPmRRwDj2bo2aFi8eHFkBkmWiuYX4fJzLksApeVxy6/KJ3OjBgggAlhkX4x6tY+uQ9vOW2UJYG3OTwhgkT9PyoIABJgBLKYPIIDFcG5zKWUKYB24I4AIYB36aVPrWKYA1oEpL4KvQ5SoIwQaSoAZwPwCiwDmx5acbxBAAON7AgKIAHKuKI8AAug4PzEDWF7npGQItJ0AAphfD0AA82NLzgigTx9AABFAn35CmnwIIIAIYD49i1whAIGuCSCAXSOMzAABzI8tOSOAPn0AAUQAffoJafIhgAAigPn0LHKFAAS6JoAAdo0QAcwPITk7CLAE1DHAOn1GXTxzWk2+5x76kkXA9SL4IoDxGogiKJdXBgKIAJbX+ygZAhCIJYAA5tdBmAHMjy05MwPo0weYAWQG0KefkCYfAgggAphPzyJXCECgawIIYNcImQHMDyE5MwPYVR9AABHArjoQB3dFAAFEALvqQBwMAQjkRwABzI+tzACeu3BRDei9nl8hHjmfPn1a3XHHHWrAgAEeqUlSJwIXL14M4nrLLbfUqdqF1fXK1avq5g99iCWgIcRlCejF9y6pwQPLOy/09vYqOT+NGjWqsD5BQcUROH/+vBo8eLAaMmRIcYXWqKSrvb1q2NChavz48bnWuqdXfml8IAABCBgEEMD8uoMI4IVLl9SI227LrxCPnF977TU1adIkNXDgQI/UJKkTgVOnTqmbbrpJjRgxok7VLqyuZy5cUD1XryKAEQL4+16lRgy7tbB42AVdv35d/frXv1aTJ08urQ4UnB8BuQYOGzYs+B+f/gTO/O68unnQTQggnQMCECieAAKYH3OeAcyPLTnfIMAmMPE9gSWg0XzYBIazSN4EWALqOD/xHsC8uyD5QwACUQQQwPz6BgKYH1tyRgB9+gACiAD69BPS5EMAAUQA8+lZ5AoBCHRNAAHsGmFkBjcEcJAaO3p0foV45Lxr1y41c+ZMNWjQII/UJKkTAWYAXTOAp9XFM2dYAhqC6cYM4DA1tsTn73gNRJ3ONsnrigC6BPAtdfW991gCmrxrcQQEINAtAQSwW4LRxzMDmB9bcr5BAAF0CSDvAYwixBJQziJ5E0AAXQL4trr63rsIYN4dkfwhAIH+BBDA/HoFApgfW3JGAH36AEtAoykhgD49iDTdEEAAEcBu+g/HQgACORJAAPODyxLQ/NiSMwLo0wdOnGYJaPwMIEtAffoRadIRQABdAsgS0HQ9i6MgAIGuCSCAXSOMzIAZwPzYkjMC6NMHmAFkBtCnn5AmHwIIoEsAWQKaT88jVwhAwEkAAXQiSp0AAUyNjgM9CfAMoGOAdZpnAONnAG9TY0eN9Oxt2SdjE5jsmVYpRwQQAaxSf6QuEICAQQABzK87IID5sSVnZgB9+gAzgMwA+vQT0uRDAAFEAPPpWeQKAQh0TQAB7BphZAYIYH5syRkB9OkDCGB6Ady3b59avHhxvwymTp2q1q9fr4YPH67OnTunVq1apZYtW6YmTJjQSXv06FG1dOlSNW3aNLVixQo1ZMiQ0IokmQHU9Vm5cqWaP3++T/grmUa3Y/PmzWr69OmdOl6+fFmtXbs2eGVPndtnQvcRQLufjRkzRm3cuLHTn+T7bdu2RfYj6YPS/6S/mTwrGXyrUid4EXwdwkQdIdBMAghgfnF1CWARAyxpne97ADdt2qS2bt3aAWJfiPMjlS7nNg2kogj5LAHVg/GTJ092sjEHn1GDeLNM6RvyWbJkSbpglXQUAtidAIYNvLdv3x4MyEUC5WMLoO5vixYtcoqMrwBqORo9erTau3dvR0BL6lZdFavPW6ZIS4ZtFEBhIbKnbygIB/u87hLAroJR8sEIYMkBoHgItJkAAphf9H0EMO8Blo8A6juoM2bM6DPAjxKs/Igly7lNA6m0AiiD8ccffzz4n56hsQfoPgKYLDLVSY0AZi+AZn+5/fbb+wig7ltz5szxulngK4CSr0jCN7/5zaAvh832mDewbLmK+k5L144dOwJQc+fO7TPTlCZPV++X85a+0TZp0qQOpzABtG/KLVy4sJNevhs1apQ6cOCAkvrrG3bPP/98J39ztlSf5yW9fMy8XHVO+71rBjDqxpL++/3339+ZhdYx3blzpzp9+rSS/0pbfvjDH6p//Md/7PQJOXbo0KGd76Xu5g0v88arxPvDH/5wkL6Mm1sIYNqexXEQgEDXBBDArhFGZpBWALMcYPkIYNzsjtztP378eHBxlEHYM888E7T32Wef7QwgzAuqPWto520KiR48zps3T23YsEHJDJU9AIuLTpsGUmkFUOK3Z8+efsun9N8lrt/+9reDgZQeKEm/NQdYMniSWWT5SHrXAMuccZRB2wMPPKCOHDkSuxQwr18hAlicAMrvWZbi2TeS4mLrK4DmeSjsfGX3c/PfL774Yp/fgP5u+fLlat26dX2WXJp5p8kzbrmr5qBntL7yla8Ev73Vq1cHSxdtAZS6nDp1qvO7sW/IyffSNr1cUsuilj5zdk3KNpdJFjXb6BJAYbxly5Y+Sz7t/mLPANrH2EtAbS7mjPXZs2cDUdTMNdMiZDjsd4AA5nXmJ18IQMBJAAF0IkqdwPUewKilLVECmGaA5RLAJLM/YUu7pA2yBEwPQux/uwRQBiXy0UuA7EGPSwBlBrUNA6m0Augzi2v3gbBBmRnHuAGWHmguWLAgWP7n+yxY6h+Z40DeA+gSwOj3AEadn8zfqIiE/P5lAC3ngDNnzsQO5u3a+AigPcC3Z7XjngGL+y6sfeZv4dVXXw29eSJtiLqx4tOPzXJF4PRyWnlOMu4ZwDDR0Tdl5L/2ckq7LfpGnq6jnlUVGZLnOfP4uARQyoyb5dTtMlfK2OxdXMz+IjE1OZhLi8uZAeQ9gHn0O/KEAAQ8CCCAHpBSJkk7A5jlAMslgEkGAfbAK+ousi0L5iDFngG0H94PW7IYhb9NA6m0AqgHq2vWrOlkYc+yhgmgPWvoG1O5w24va04i9Sl/apGHMQPoEsDo10D4PqMsv2GZQRYJlI85a+WKp48A2qJmn3fizhlx34lImL8LXVe9ikHfcJO22SsbzOWUSZ+VNtsjZYr0ybON8sxkmADa9dTLGe2bazYn83dtLgs1Y2IvlXXFK+n3PgKo87SX4+p2hs0AmuenJAIoHMaNG9fn2dQyn29mBjBpjyI9BCCQGQEEMDOU/TLymQH02WWvmwFWGgG0B356kCCDe/N5sqi763HLtcKWgJo7CCbZ0a1NA6luBNA81rzbrpeKZSmA9h12LaBhy1Dz++V9kDMzgC4BTD4DaOZoPz8c9TxxVC1cAmhLQZi82OclM41LAH36pVmHqI1b5Bk8X5myhUbPkj/22GPqhRde6CxJ1eKn85V2mTfMkgqgHF/0LFcSATTjZs7yHTx4sM9NpW5mAKsngMwAFnEdoAwIQCCEAAKYX7dIOwOY5QDLJYCuJaDmsqIqC6Asn2ryQCorAdT52M8HmTs5hi1v850BrJ4A8iL4yL7z+utqyLD4GcC47fcl37Dzh8+yY10nlwBGCZz+rcvyxYkTJ0a+BsC1BNTegTLuapB2qamdZ9jSU73s+o477lBf+MIXlGyiI7OBspRav9rANdMVNwMYt5w1vyugUnEC6BsbeX64uUtA31ZX33tXjR8/Ps8wqJ7e3t7eXEsgcwhAoHYEEMD8QpaVANrbrCcZYLkEUL6PWwITJ4BVWgKq3zPW1IFUGgGM2+ghbia2GwFkCWh+55Oscz6ckwBKPX0295B0LgGMe9YubsMW87wlu0WaM336uyeffDI498nySz0z5nOcPK8claf5OoOoeIUJoDnLKDPzWgD1OwHN79MsAdXLWfWzuTpGPjOg3fQ71wxgWD+xz1tZLgGVtrAJTDcR5VgIQKAxBBDA/EKZlwAmGWD5CGDUsi19l33EiBHBJi1hS61cm8CYO7DJRgPmBiJ6UDJ27NjOTndJnsdo00AqjQDKMVE3C0zOWS4BtQea5W8CwwxgZN/JUQD1IH7//v2xm8LECaA+L5nSYrYlbMMp/XqFsN2Iw76zX41gLuO0l5+aecZ957qiRG2uY2+yZb+/U3ZKliWiWliTLAGVV8DY+SXZcdnVpqjvXQJonqPMPOz3lMrSV73BkD2b6ZoZtWeRzUcc9GsgpkyZ4nxnZVoGccfxDGAeVMkTAhDwIoAAemFKlShPAfQdYPkIoG6cvRub/N2q1OcJAAAgAElEQVS8EEctxzIvqPbAyx4oPfHEE+q5554LlmyZu5rqwVmSQUmbBlJpBVCOswd+8jfz/WDyb3MLefl32k1g7IGmfg3Eu+++W/jzR9IONoGJPnW5ZgBTnfQSHuSaAUyYHckrRsBHAMuuspz77I1hiqoTAlgUacqBAAT6EUAA8+sULgHMr+S+Ocs73GQp0aBBg4oq0qucJBu+eGXYwkSHDx9WsvxVZlGr+jE3BSq6jgggAlh0n6O8DwhUTQDtJcVJdp3OI64IYB5UyRMCEPAigAB6YUqVCAGMx4YApupWfQ6qmgCGvYvMftVH9632zwEBRAD9e0v3KaNenaFzTrLCofvalJ9D1QSwm6W7edBEAPOgSp4QgIAXAQTQC1OqRAhgegFkIOXX5aomgFJreymxuYzYr1XZpUIAEcDsehM5JSVQNQFMWv+80yOAeRMmfwhAIJIAAphf53C9BzC/kvvmXNUloEW1v8nlVFEAq8Sb9wC6BDD6PYBFxJFnAIugXF4ZCGA8+xNv8R7A8nonJUOg5QQQwPw6ADOA+bEl5xsEEEDHAOs0u4BGEWITGM4ieRNAAF0CyHsA8+6D5A8BCEQQQADz6xoIYH5syRkB9OkDLAF1zQBGvwjeh2+3aZgB7JZgtY9HABHAavdQageBFhNAAPMLPktA82NLzgigTx9gCahLAFkC6tOPSJOOAALoEkCWgKbrWRwFAQh0TQAB7BphZAbMAObHlpwRQJ8+wAygSwCZAfTpR6RJRwABdAkgS0DT9SyOggAEuiaAAHaNEAHMDyE5OwjwDKBjgMUzgJGAeAaQ00veBBBABDDvPkb+EIBASgIIYEpwHoexBNQDEkm6IoAAugTwtLp45oyafM89XXFu4sE3BJAloE2MbVXahAC6BJAloFXpq9QDAq0jgADmF3IRwPOXLudXgGfOl997Tw0eMkQNGDDA8wiSaQL/33/+p/rMZz9bWSASW/kMueWWytax7IoNuH4NAQwJggjg+9d7Sw1P7/Xr6srly/TfUqOQX+HB+alHqSE3c36KonzLoJvU+PHj8wuCUqqnt7e33F96rs0jcwhAIA0BBDANNb9j3nrrLb+EpKosgdGjR6tTp05Vtn5UzI/AnXfe6ZewRak4P7Uo2DS10gTyPj8hgJUOP5WDQDkEEMByuFNqPQjw+6hHnKglBCAAAQiEE0AA6RkQgEA/Agxw6RQQiCbA74PeAQEIQAACdSaAANY5etQdAjkRYICbE1iybQQBfh+NCCONgAAEINBaAghga0NPwyHADAd9AAJpCCCAaahxDAQgAAEIVIUAAliVSFAPCFSIAAPcCgWDqlSOAL+PyoWECkEAAhCAQAICiQXw6NGjodl3c0GMO7asfKtWJxeHvOqboC+RtEACd999txo4cGBuJbr6W24FkzEEakCA30cNgkQVIQABCEAgkkBiAXz55ZfV8M7WyT1KKXmLRJL/Sl18jtF1lrzzPkaXYZajyzffkqHbadZNf2/nEZZG/mbmkeSYJHXzbQ+/jDoSuHDmHXXffbMQwDoGjzo3ggAC2Igw0ggIQAACrSWQSgDHjBnTWmA0HAJlE3jrrbcRwLKDQPmtJoAAtjr8NB4CEIBA7QkggLUPIQ1oGwEEsG0Rp71VI4AAVi0i1AcCEIAABJIQQACT0CItBCpAAAGsQBCoQqsJIICtDj+NhwAEIFB7Aghg7UNIA9pGAAFsW8Rpb9UIIIBViwj1gQAEIACBJAQQwCS0SAuBChBAACsQBKrQagIIYKvDT+MhAAEI1J4AAlj7ENKAthFAANsWcdpbNQIIYNUiQn0gAAEIQCAJAQQwCS3SQqACBBDACgSBKrSaAALY6vDTeAhAAAK1J4AA1j6ENKBtBBDAtkWc9laNAAJYtYhQHwhAAAIQSEIAAUxCi7QQqAABBLACQaAKrSaAALY6/DQeAhCAQO0JIIAVDeEbb7yhfvCDHwS1+9a3vqU++tGP9qnpT37yE/Xcc8+p++67Ty1atEgNHjy48/2hQ4fU9773vc6/R44c2SePCxcuqHXr1qnDhw/Htv673/2umjhxotqyZYvavXt3ZNp58+apL3/5yxUl2bxqIYDNiyktqhcBBLBe8aK2EIAABCDQlwACWNEekVYAf/azn6nNmzeHtkqEbvLkySprAZTCkMDiOhICWBxrSoJAGAEEkH4BAQhAAAJ1JoAAVjR6aQTw/fff78zWaSEz/6ZnC69cudKZAdRSGIUhLE8zrRZOe5axolgbUS0EsBFhpBE1JoAA1jh4VB0CEIAABBQCWNFOkEYAzZm9xYsXqwcffDBonV4SOmnSJLV8+fLgb3oJaLcC6KpnRfHWuloIYK3DR+UbQAABbEAQaQIEIACBFhNAACsafJdYRT0DqP8uzYqalTNFsVsB1DOAWi5vvfXWihJtTrUQwObEkpbUkwACWM+4UWsIQAACELhBAAGsaE9IK4BRz/eZM4I+zwDq5aKCx7UJjKQx868o0sZUCwFsTChpSE0JIIA1DRzVhgAEIAABBLDKfSCtAOo2hW0GE/YMYBQDXwEM24W0ylybUDcEsAlRpA11JoAA1jl61B0CEIAABJgBrGgf8BVAn903zWWhsuRTXinRzTOA5gwim78U34EQwOKZUyIETAIigLNnzwYKBCAAgUYQkD0jHn/88Ua0hUb4EUAA/TgVnsr1nJ6WOlMA9WYvtpSZO3nKUs3p06d3JYACQwvq6dOnFc//Fds9EMBieVMaBGwCL7/8MlAgAAEINIKAPp8hgI0Ip3cjEEBvVMUmNKXNFizzRe9Rz/aFiaG0IIsZQE3CrIfPTGSxBJtbGgLY3NjSMghAAAIQgECRBLT4IYBFUi+/LASw/BhE1sAUrLBEYTNvcS+CT/IMoJQncjlr1qx+7xY066JnIlkKWlxHQgCLY01JEIAABCAAgSYTQACbHN3otiGAFY971I6dcTNuYeJopvfZBdRXAM282BCmmM6EABbDmVIgAAEIQAACTSeAADY9wuHtQwDbGXdaXWMCCGCNg0fVIQABCEAAAhUigABWKBgFVgUBLBA2RUEgCwIIYBYUyQMCEIAABCAAAQSwnX0AAWxn3Gl1jQkggDUOHlWHAAQgAAEIVIgAAlihYBRYFQSwQNgUBYEsCCCAWVAkDwhAAAIQgAAEEMB29gEEsJ1xp9U1JoAA1jh4VB0CEIAABCBQIQIIYIWCUWBVEMACYVMUBLIggABmQZE8IAABCEAAAhBAANvZBxDAdsadVteYAAJY4+BRdQhAAAIQgECFCCCAFQpGgVVBAAuETVEQyIIAApgFRfKAAAQgAAEIQAABbGcfSCWAo0aNaictWg2BChB4552z6r77ZqmBAwfmVpuenh7V29ubW/5kDAEIQAACEIBA+QQQwPJjUEYNUgng4MGDy6hrp0w9MJVBKp9mESC27nheu3YdAXRjIgUEIAABCEAAAg4CCGA7u0gqAZw9e3aptI4dOxaUP378+FLrQeHZE7h06ZL65S9/qT772c9mn3lDcty58z/U/fffxwxgQ+JJMyAAAQhAAAJlEUAAyyJfbrkIYLn8Kd0igAC6uwQC6GZECghAAAIQgAAE3AQQQDejJqZAAJsY1Rq3CQF0Bw8BdDMiBQQgAAEIQAACbgIIoJtRE1MggE2Mao3bhAC6g4cAuhmRAgIQgAAEIAABNwEE0M2oiSkQwCZGtcZtQgDdwUMA3YxIAQEIQAACEICAmwAC6GbUxBQIYBOjWuM2IYDu4CGAbkakgAAEIAABCEDATQABdDNqYgoEsIlRrXGbEEB38BBANyNSQAACEIAABCDgJoAAuhk1MQUC2MSo1rhNCKA7eAigmxEpIAABCEAAAhBwE0AA3YyamAIBbGJUa9wmBNAdPATQzYgUEIAABCAAAQi4CSCAbkZNTIEANjGqNW4TAugOHgLoZkQKCEAAAhCAAATcBBBAN6MmpshUAC9fvqzWrl2rduzY0Y/VypUr1fz584O/b9++XR0/flwtWbKkT7pNmzaprVu3qs2bN6vp06dH8j527Fjw3fjx40PT7Nu3T23btk2tWLFCDRkypJNG12/mzJmduhQVVKnTxo0b1fr169Xw4cOV/Hvx4sX9ip87d26/ehdVxyqU4yOAYf1s4cKFnf6kv1+wYEFkP5I+uGfPnlqyRgCr0FOpAwQgAAEIQKD+BBDA+scwTQtyEUB74H3u3Dm1bNkyJX8XCQwTQJG/vXv3dgQprjFNEcAwSRUOp06dqqWYpOmA9jEuAQyTeP03yUukXz5yIyJOALOoa1l5IIBlkadcCEAAAhCAQLMIIIDNiqdvawoRQKmMKX22AIr0vPjii8EM2YQJE5x1z0oAtZgeOHAgKNOcRZJ/27N05syk1HnUqFHq6aefDo511T1sBrBqs5RO8AUkcAng0aNHlZys5H9mX9F//5u/+Rv11FNPdWahZeb5gQceUOvWrVMTJ05Uf//3f69klvXTn/60euWVVwJhPHnyZHDjYdq0acH38rFnYvXstHz3yCOPqJ07d6qlS5fGzlTnhQsBzIss+UIAAhCAAATaRQABbFe8dWtLF0CRwS1btjgFygxPFgI4Z86cYJZILwe1Z5ZsYbPFI8mMpZZJewlomADasty2bukSQC3tM2bM6LeEWLOyl4CGHWMuARUBFJmTPiHLksNmrCVWevmu71LlvGKHAOZFlnwhAAEIQAAC7SKAALYr3oUKoMiTDLBXr14dzJjoGcBx48apNWvW9Jt5c4UiDwE0y4x6hsycuRQJkI/9HGNU3X1nALUsRsmhi03dv3cJoLRP9ycRN/mMGTOmzw2EKAE0Z+xsAbRnFXV8Fy1a1G85qd2fi2aOABZNnPIgAAEIQAACzSSAADYzrq5W5TID6LMJjIifDNwfffRRtWHDho4cuios32chgPIsornE01zyZy8NNeukl4kigD6RSp7GRwDNXMNiKN+bzwDqeKYRwK997Wtq1apVwTOseslpWH7JW5r+CAQwPTuOhAAEIAABCEDgAwIIYDt7Qy4C6Np8w172mXQZaFYCqENuziiJ4MmgXwb8cc945SmAUbuktqGLJhVAzcSUsilTpiCAXXaWnp4e1dvb22UuHA4BCEAAAhCAQJUJIIBVjk5+dStNAM3XQNi7OJqvbghruksARejkeS1ZciqvXAiThLDXTOhlmk8++aQSwYt7XUReAljmqyry62b+ObsEMOr1DSY3/XynvhHRzQwgS0D9Y0dKCEAAAhCAAATqRQABrFe8sqptJQRQGuOzuYdutEsAtQyMHj26zzN6Ig96Mw+RTHMTGMnblDqRQVn6p3f3tMUsLwHkNRCX1C9/+Uv12c9+NrSPR/UT8xlLHdssBFCe8TT7jdxQYBOYrE4/5AMBCEAAAhCAQJkEEMAy6ZdXdmUEUBDo57ns1zHYeFwCqNObW/fL3+yt/e3NROzvZeAvzyrqj/ky+ywEMOxF8K62l9dViinZNQMotQh7EXxU7KKW9PpuAqM3+bFfA7F///4+zwUWQ+dGKTwDWCRtyoIABCAAAQg0lwAC2NzYxrUsUwEsCqGvABZVH8rJjoCPAGZXWrqcZBbS3hgmXU7pjkIA03HjKAhAAAIQgAAE+hJAANvZIxDAdsa9sq2umgCGPZMZ9RxiUVARwKJIUw4EIAABCECg2QQQwGbHN6p1CGAGcTdfRRCWnb08MYMiG5tF1QRQQLuWChcdDASwaOKUBwEIQAACEGgmAQSwmXF1tQoBdBHi+0IJVFEACwXgURgC6AGJJBCAAAQgAAEIOAkggE5EjUyAADYyrPVtFALojh0C6GZECghAAAIQgAAE3AQQQDejJqZAAJsY1Rq3CQF0Bw8BdDMiBQQgAAEIQAACbgIIoJtRE1MggE2Mao3bhAC6g4cAuhmRAgIQgAAEIAABNwEE0M2oiSkQwCZGtcZtQgDdwUMA3YxIAQEIQAACEICAmwAC6GbUxBQIYBOjWuM2IYDu4CGAbkakgAAEIAABCEDATQABdDNqYopUAviZz3ymVBZvvPGG6unpUXfddVep9aDw7AlcuXJFvfbaa+pTn/pU9pk3JMe9e/ep+++/Tw0cODC3Fsnvq7e3N7f8yRgCEIAABCAAgfIJIIDlx6CMGqQSwKFDh5ZR106Z77//fiCAgwYNKrUeFJ49gevXryuRwJtvvjn7zBuS46VLlxHAhsSSZkAAAhCAAATKJIAAlkm/vLJTCeDs2bPLq7FS6tixY0H548ePL7UeFJ49AZaAupmyBNTNiBQQgAAEIAABCLgJIIBuRk1MgQA2Mao1bhMC6A4eAuhmRAoIQAACEIAABNwEEEA3oyamQACbGNUatwkBdAcPAXQzIgUEIAABCEAAAm4CCKCbURNTIIBNjGqN24QAuoOHALoZkQICEIAABCAAATcBBNDNqIkpEMAmRrXGbUIA3cFDAN2MSAEBCEAAAhCAgJsAAuhm1MQUCGATo1rjNiGA7uAhgG5GpIAABCAAAQhAwE0AAXQzamIKBLCJUa1xmxBAd/AQQDcjUkAAAhCAAAQg4CaAALoZNTEFAtjEqNa4TQigO3gIoJsRKSAAAQhAAAIQcBNAAN2MmpgCAWxiVGvcJgTQHTwE0M2IFBCAAAQgAAEIuAkggG5GTUyBADYxqjVuEwLoDh4C6GZECghAAAIQgAAE3AQQQDejJqbIVAAvX76s1q5dq3bs2NGP1dSpU9X69evVkSNH1LZt29SKFSvUkCFDOum2b9+u1qxZo1auXKnmz58fy/rYsWPB9+PHj49Nd/ToUbV06VJ18uTJTrqFCxeqJUuWVDKW586dU8uWLQvqPH36dKX/feDAgT71HTNmjNq4caOaMGFCJdvRTaVcAmgzcpUl/er48eOVjbmr/mHfI4BpqHEMBCAAAQhAAAI2AQSwnX0iFwFcsGBBIDBhn3379vUTQBmkb9myxVtqfAQwLE8tqFIvW0CrEP4wAVy1alUghabsCUP5exMlEAF090QE0M2IFBCAAAQgAAEIuAkggG5GTUxRugDqmb/NmzdHSqMN3iWAMvMnHVr+Z8+SiWSZUrVp0yY1atQo9fTTTwfFiFTJDJs5k2nOGoblLXnIR2YW9YyT/Hvr1q3B333b5iuAkqeUs2fPnkqKbDc/lKQCKBwOHjyoLl682Jl51rPIum9JfebOnRuwko8ZW/13PRstsdRxe+SRR9TOnTs7M7L2DLd5rPSLZ555Jsj/2WefVXnONCOA3fQwjoUABCAAAQhAQBNAANvZF0oVQBm4L1682FuQdIhcAphk2Z8M+Pfu3RssTx0+fLjSg/zRo0cHQmf/20cAzaWsehnq6tWrnYKbRAAlX6mz5Cv1bsonjQAKby3Z9uyo2Rd0LGfOnNlZZmzLuyxP1n1By6DkPWXKlEAco47VcV60aJFzCXO3sUIAuyXI8RCAAAQgAAEICAEEsJ39IBcBtJ8BNJ9Z00tAH374YfXoo492ZmbM5wFdoXAJoAzcx40b5zUQNwVAypX6ySyglgD5myl9+sdizi7aEmHPzNllRLUviQDaM5kuZnX5Po0AmrxthqYAhi0/1hy//vWvq6eeekqZy5dNeRd+9rOrZgzC+kVezKV/yjO1AwYMyKsI9dBDD6ne3t7c8idjCEAAAhCAAATKJ4AAlh+DMmqQiwC6ngGUWT/5PPHEE51Bt2vjFxNOUgEM25xGLxO05SxsaaVroB+2BNTcaMZ3uSYCqFSeAmguCTX7k9yg+P73v69+9KMf9Xne0ozHiRMngk2K7I++uVGkAP7lX/4vdfToEdXT05PrOeOnP/1prvmTOQQgAAEIQAAC5RJAAMvlX1bppQmguWQv6TJQlwDGLQG1lwHWVQBZAnpjp1RbruNmAONEPGxG1RbAuGcu4547zfrHXcQS0KzrTH4QgAAEIAABCFSPAAJYvZgUUaNSBNBeSmc/h+dquEsA4wbjLgGsyxJQ31lFF8uqfZ/nDGBYbHX7db+IWwJqLw022SGAVetJ1AcCEIAABCAAARcBBNBFqJnfV0IAk76ewSWAEqqoV0vojT2iloC6NoHRs0IiCrJsVT8nNmfOnM4uoOamJEnEwHcJKK+B+OBdiUlmAO3YSj8xpVB2/HRtAqM3B7KPPXv2bOTOs1mfOpgBzJoo+UEAAhCAAATaSQABbGfcKyGAgl6L1LRp05yvNvARQDNP80XwYdv+S1rzmT37mUF7S3+RBv0co+QnG3K8/fbbHQF86aWXgt60a9eu4L/dvAZC3gFovwheyjM3qWlS1816BlD3qxEjRgTM5GMytVnar4HYv39/57lALeg6HuaxSUS/23ghgN0S5HgIQAACEIAABIQAAtjOfpCpABaF0FcAi6qPWU5Tl2YWxdIlgEXVQ8qp6k6rCGCRvYCyIAABCEAAAs0lgAA2N7ZxLUMAM447Atgd0LIEMOwdgVWNJQLYXR/jaAhAAAIQgAAEbhBAANvZExDAjOMeJQ16KaK5HNUsusnLOpMgLksApY52jOzlwknakWdaBDBPuuQNAQhAAAIQaA8BBLA9sTZbigC2M+6VbXWZAlhZKFbFEMC6RIp6QgACEIAABKpNAAGsdnzyqh0CmBdZ8k1FAAF0Y0MA3YxIAQEIQAACEICAmwAC6GbUxBQIYBOjWuM2IYDu4CGAbkakgAAEIAABCEDATQABdDNqYgoEsIlRrXGbEEB38BBANyNSQAACEIAABCDgJoAAuhk1MQUC2MSo1rhNCKA7eAigmxEpIAABCEAAAhBwE0AA3YyamAIBbGJUa9wmBNAdPATQzYgUEIAABCAAAQi4CSCAbkZNTJFKAD/zmc+UyuKNN95QPT096q677iq1HhSePYErV66o1157TX3qU5/KPvOG5Lh37z51//33qYEDBzakRTQDAhCAAAQgAIEyCCCAZVAvv8xUAjh06NBSa/7+++8HAjho0KBS60Hh2RO4fv26Egm8+eabs8+8ITleunQZAWxILGkGBCAAAQhAoEwCCGCZ9MsrO5UAzp49u7waK6WOHTsWlD9+/PhS60Hh2RNgCaibKUtA3YxIAQEIQAACEICAmwAC6GbUxBQIYBOjWuM2IYDu4CGAbkakgAAEIAABCEDATQABdDNqYgoEsIlRrXGbEEB38BBANyNSQAACEIAABCDgJoAAuhk1MQUC2MSo1rhNCKA7eAigmxEpIAABCEAAAhBwE0AA3YyamAIBbGJUa9wmBNAdPATQzYgUEIAABCAAAQi4CSCAbkZNTIEANjGqNW4TAugOHgLoZkQKCEAAAhCAAATcBBBAN6MmpkAAmxjVGrcJAXQHDwF0MyIFBCAAAQhAAAJuAgigm1ETUyCATYxqjduEALqDhwC6GZECAhCAAAQgAAE3AQTQzaiJKRDAJka1xm1CAN3BQwDdjEgBAQhAAAIQgICbAALoZtTEFAhgE6Na4zYhgO7gIYBuRqSAAAQgAAEIQMBNAAF0M2piikwF8PLly2rt2rVqx44d/VhNnTpVrV+/Xh05ckRt27ZNrVixQg0ZMqSTbvv27WrNmjVq5cqVav78+bGsjx07Fnw/fvz42HT79u1Tixcv7qTRdRg+fHgTYxnapnPnzqlly5appUuXqunTpyubiT5o7ty5/WJSBiSXANrtcdVR+tXx48fVkiVLXElr8z0CWJtQUVEIQAACEIBApQkggJUOT26Vy0UAFyxYEMhG2EcExBZAGaRv2bJFbdy4UU2YMMHZWB8B3LRpk9q7d28gnVr4kpbjrEgNEoQJYJiAC69Tp06VLoEIoLtTIYBuRqSAAAQgAAEIQMBNAAF0M2piitIFUM/8bd68OVIabfAuARTJFJk05U/nIaIjHz0jZM6IjRkzpo+EStpRo0apAwcOBLOa+vvnn39ebd26NchHz1gePXo0KG/evHnqscceC75buHBhn5knyU8fZ38v3w0dOlTt3LkzKE8+moldZz3TOnPmTOdsqa8AJskzzx9CUgGU/nPw4EF18eLFzsyzjonuW1JfPcMp/9+cpbZnPs0YPfLII0E89OypPcNtHivxf+aZZwI0zz77bL/YZ8kMAcySJnlBAAIQgAAE2ksAAWxn7EsVQBm4yxLNJPInYXIJoC1MUaEV+Vu1alVH+ux/Sz4vvvhi53stB1owTNE8e/ZsIArTpk0LZtG0aIwePTqQQHuGTYunKXlmWSIvMlOnl82aQqtlc/Xq1Z3Zzag2+gqgHF+F5ZJpBFCWDmuOdgzNNoVJrtlXTOYya6zjLXlPmTIlEEdTus1jJSYS/0WLFjmlvNtTDQLYLUGOhwAEIAABCEBACCCA7ewHuQig/QygObOml4A+/PDD6tFHH+3MzJjPA7pCESeAvjNZUenMQX3YbKEpYiJXIpDyjJ3+EckPSS9jjZuJtMXMLkuEQvKS/91+++19nuNLImpJBDBsea4rFll/n0YA9+zZ01m6arfXZBXWPh3Dr3/96+qpp55S5vJlLXUi2vKxl8664p81G52f9EF5nnXAgAF5FRHkO3v27FzzJ3MIQAACEIAABMolgACWy7+s0nMRQNczgHpjlieeeKIz6HZt/GICykIAozYTMYUhTABNCbAFQGbrzFk5U+K0FJrLEqVNUcs87WOlLuPGjQtml+T/33///V5LZhHADzaBsdnrPiU3KL7//e+rH/3oR4Fo61iZ7E6cOBFsUmR/9M2NsBsAef2o//Iv/5c6evSI6unpyasI9fLLL6ve3t7c8idjCEAAAhCAAATKJ4AAlh+DMmpQmgCaS/aSLgPNYglo0QL46quvBgKhdyKVYJu7c8bNAIqQ6Nmrb3zjG+pv//Zv1fLly53LP6WMJAKYZGYxr86a5wygtM+cLTTbYMp8lABGHSv5hMl+XoyKWAIqcokA5hVB8oUABCAAAQhUgwACWI04FF2LUgTQXkoXtmNnHAiXAMYtvdQSIAK1bt26Ps90SZmuJaBxM4B6yaa9BPTJJwswbO0AACAASURBVJ8M8jVnRpMsAZX8tKDMmjVLvf32296vNfAVQN+ls3l30DwFMK5f6PbHLQGN2lgIAcy7V5A/BCAAAQhAAAJ5EEAA86Ba/TwrIYB68C247PcDhiF0CaAWubDXQMRtGBK2CYzkZe4YGieAsgnInDlzgvSmUMnfzA1EzN0kfZeA6jbJLqJJNs3xFcC6vgbCntWLewZQc9cb8whTUwplx0+98U7UJjBRx8omQPYNgLx+/swA5kWWfCEAAQhAAALtIoAAtiveurWVEEA9g2Luohm3KYyPAEqe9jNfYS+Cd70GIokAyo/o4x//ePAaAPmYr4HQG4qcPHky+G7Dhg3qhRdeUOYuoWZZYUsK42aworqv74vg7VdWlPVzyHoGUHMfMWJEsKOqfGTprX7Vht0n7NdA7N+/v/NcoGYZdixLQMvqMZQLAQhAAAIQgEBaAghgWnL1Pi5TASwKha8AFlUfLbB5zwCJAO7atct7+WeR7c+qLJcAZlWOTz5hzwX6HJd3GmYA8yZM/hCAAAQgAIF2EEAA2xFnu5UIYEZxL2IGKMnunxk1q/BsyhLAsGcg4zaNKRyMUSACWCZ9yoYABCAAAQg0hwAC2JxYJmkJApiEVkzaPAVQL2PUzxfqatjLSu3qhS15zai5uWVTlgBKg2yec+fO9XomNTcYERkjgEUTpzwIQAACEIBAMwkggM2Mq6tVCKCLEN8XSqBMASy0oV0UhgB2AY9DIQABCEAAAhDoEEAA29kZEMB2xr2yrUYA3aFBAN2MSAEBCEAAAhCAgJsAAuhm1MQUCGATo1rjNiGA7uAhgG5GpIAABCAAAQhAwE0AAXQzamIKBLCJUa1xmxBAd/AQQDcjUkAAAhCAAAQg4CaAALoZNTEFAtjEqNa4TQigO3gIoJsRKSAAAQhAAAIQcBNAAN2MmpgCAWxiVGvcJgTQHTwE0M2IFBCAAAQgAAEIuAkggG5GTUyBADYxqjVuEwLoDh4C6GZECghAAAIQgAAE3AQQQDejJqZIJYAz/u9ZpbJ488RvVI/qUWPGji21HhSePYErly+r13/9mpryqWnZZ96QHF/Zs0fdf/99auDAgbm1qKenR/X29uaWPxlDAAIQgAAEIFA+AQSw/BiUUYPEAviLPXvKqCdlQgACBoHPzJiBANIjIAABCEAAAhDoigAC2BW+2h6cWABr21IqDgEIeBNgBtAbFQkhAAEIQAACtSWAANY2dF1VHAHsCh8HQ6CZBBDAZsaVVkEAAhCAAARMAghgO/sDAtjOuNNqCMQSQADpIBCAAAQgAIHmE0AAmx/jsBYigO2MO62GAAJIH4AABCAAAQi0nAAC2M4OgAC2M+60GgIIIH0AAhCAAAQg0HICCGA7OwAC2M6402oIIID0AQhAAAIQgEDLCSCA7ewACGA7406rIYAA0gcgAAEIQAACLSeAALazAyCA7Yw7rYYAAkgfgAAEIAABCLScAALYzg6AALYz7rQaAgggfQACEIAABCDQcgIIYDs7AALYzrjTaggggPQBCEAAAhCAQMsJIIDt7AAIYDvjTqshgADSByAAAQhAAAItJ4AAtrMDIIDtjDuthgACSB+AAAQgAAEItJwAAtjODoAAtjPutBoCCCB9AAIQgAAEINByAghgOzsAAtjOuNNqCCCA9AEIQAACEIBAywkggO3sAAhgO+NOqyGAANIHIAABCEAAAi0ngAC2swMggO2MO62GAAJIH4AABCAAAQi0nAAC2M4OgAC2M+60GgIIIH0AAhCAAAQg0HICCGA7OwAC2M6402oIIID0AQhAAAIQgEDLCSCA7ewACGA7406rIYAA0gcgAAEIQAACLSeAALazAyCA7Yw7rYYAAkgfgAAEIAABCLScAALYzg6AALYz7rQaAgggfQACEIAABCDQcgIIYDs7AALYzrjTaggggPQBCEAAAhCAQMsJIIDt7AAIYDvjTqshgADSByAAAQhAAAItJ4AAtrMDIIDtjDuthgACSB+AAAQgAAEItIjAtWvX1LZt2/q0+F//9V+Df3/xi1/s83f73y3C1IqmIoCtCDONhEAyAj09Paq3tzfZQaSGAAQgAAEIQKCyBEQAX3vttT71+7u/+7vg33/1V3/V5+9TpkypbDuoWPcEEMDuGZIDBBpHAAFsXEhpEAQgAAEIQKAfAZaAtrNTIIDtjDuthkAsAQSQDgIBCEAAAhBoPgEEsPkxDmshAtjOuNNqCCCA9AEIQAACEIBAywkggO3sAAhgO+NOqyGAANIHIAABCEAAAi0n8Bd/8RdqwIAB6p/+6Z9aTqJdzUcA2xVvWgsBLwIsAfXCRCIIQAACEIBArQl89atfVTfffLPasmVLrdtB5ZMRQACT8SI1BFpBAAFsRZhpJAQgAAEItJjAnj171HPPPRfs+v2FL3xBffrTn24xjXY1HQFsV7xpLQS8CCCAXphIBAEIQAACEKgtgQ0bNqg777xTyTX/nXfeUY888kht20LFkxFAAJPxIjUEWkEAAWxFmGkkBCAAAQi0lIDM/h09elSNHDlSDR48WB07dkxNnTqVWcCW9AcEsCWBppkQSEIAAUxCi7QQgAAEIACBehFYv369WrBggfrv//7vQADvuusu9e///u/MAtYrjKlriwCmRseBEGguAQSwubGlZRCAAAQg0G4CevbvS1/6knrppZcCAfzc5z6nnnrqKfWJT3yCWcAWdA8EsAVBpokQSEoAAUxKjPQQgAAEIACBehDQs3933313HwF8/fXXmQWsRwi7riUC2DVCMoBA8wgggM2LKS2CAAQgAAEImLN/QsOcAZR/MwvYjj6CALYjzrQSAokIIICJcJEYAhCAAAQgUAsC5uxfmAAyC1iLMHZdSQSwa4RkAIHmEUAAb8RUtsW+evVq8wJMiyBQMwKyVT2f6hG4du2aOnjoUPUqRo1CCRx49VV14o031Ny5czvf/+cvfqEGDRqkps+Y0fnb888/ryZ97GNq8sc/DsmaEPjkJz6RqKYIYCJcJIZAOwgggB8I4JH/+R81YODAdgSeVkKgggSuv/97de+M6RWsGVUSAdy9++fqdgS9Np3h/PnzatiwYbH1vXjhgvrwrbfWpk1tr+jpk2+q2bNnJ8KAACbCRWIItIMAAthXAG+9+eZ2BJ5WQqBiBK71DFDvXbiAAFYsLro6WgDvvHNURWtItSDQfAInT55EAJsfZloIgfwJIIAIYP69jBIg4CaAALoZlZkCASyTPmVD4AYBBJCeAAEIZEIAAUQAM+lIZAKBLgkggF0CzPlwBDBnwGQPAQ8CCKAHJJJAAAJuAgggAujuJaSAQP4EEMD8GXdTAgLYDT2OhUA2BBDAbDiSCwRaTwABRABb/yMAQCUIIICVCENkJRDAaseH2rWDAALYjjjTSgjkTgABRABz72QUAAEPAgigB6QSkyCAJcKnaAj8gQACSFeAAAQyIYAAIoCZdCQygUCXBBDALgHmfDgCmDNgsoeABwEE0AMSSSAAATcBBBABdPcSUkAgfwIIYP6MuykBAeyGHsdCIBsCCGA2HMkFAq0ngAAigK3/EQCgEgQQwEqEIbISdRbACxcuqHXr1qnDhw/3ad99992nFi1apAYPHhz8/f3331dbtmxRu3fvjuQwb9489eUvf7nf92+88Yb6wQ9+oE6fPt3nu+9+97tq8uTJnb+ZdbG/k0Q/+9nP1ObNm9WkSZPU8uXLg+PC6q4z1OluTfkyd12e5Ddy5Ej1rW99S330ox+NbP9PfvIT9dxzz/X5fvHixerBBx8MPcYnvVmHqILtWJmsfFjYZXTLraxfKwJYFnnKhUDDCCCACGAWXdrnIp9FOeTRXAIIYLVjW1cBdMmFKT0+AihRsiXQVYYpL1kLoNQnrcyEtTep4EbJV5QQh6V38ZNjbAEMu+ZESWyStNX+FfIewKrHh/pBoDYEEEAEsJvOmuQi3005HNt8AghgtWNcRwE8dOiQ+t73vheAjZM2LReSTs8AhomQFhVTGn3L0Pl1I4D2jKF5/o2bhYvqWfp4+f5P//RP1T//8z+HyqQpirZsmvKm25g0vc4jbJYvrO4mQ91u829m7JKkrfYv8EbtmAGsQ5SoIwRqQAABRADTdtOkF/m05XBcOwgggNWOc90E0Dw/Rc1qiXgcOHCgswzUdYwpTLJUctSoUbHCKBG1pXHYsGGdJZ1Jl4Da6V31dfUoU7xkWevGjRuDZbJ2OVpyo5aIygybfPTS2KTpkwqgKb5mXcPySZLWxasK3yOAVYgCdYBAAwgggAhg2m6c9CKvy7GX40Qt7ZFB25gxY4LnYeSj7zyfP3++z7M2egBgDs6+/vWvqx//+MedZ37CBoB2Pcw722Zejz76qHrhhRc6zwWF1cMeMCUd0KSNQZOOQwCrHc26CWDUwD+Oskuo7OfzzHNRmMxJWfaMnzxfp5/p61YAzdnHpDOAZlv1sfqcaJ8v9d99Z+iSpk96vrSXrsYtgU2Sttq/wBu1QwDrECXqCIEaEEAAEcC03TTpRT5qIwZT7mQjg6jnNSTdxz72MfW73/2uz0YLUWJot8scvESVkTSvbdu2BRsimAOmsIFVWsZtOg4BrHa06yqAQtW1sYkm7/sMoBYme0YwbPMU+3wwffr01AIY1UPSPAMYVveom3pRYhhVn6TpfZ4BjFv+atYjTKp9N+ip9i8QAaxDfKgjBGpDAAFEANN21rQXeXMZUdhzGzpfM505QNCDL/Put1z0RR71Lnym7JnHmumGDx8e7LInx9kDH2ESl5eum9RfnjEKmz0080/LuE3HIYDVjnZTBDBMBvTv2VzSGRYNewasCgIYtbzV1ZvCZt3CnpeTfJKe65OmTyOAun1hN/OimCRJ6+JX1vfMAJZFnnIh0DACCCACmLZLJ7nIx82K2cuq/u3f/i2YVTMHW2F3pu2lVVoA7Tv+cWXbg0E9EDQF0LyjbA/4wp7nScIlLfsmHocAVjuqdRVAeS1D2G/YfF1DmACGbdpiPwPns8w07RJQff67cuVK7Ixhml7jM9MZtmKiKktAw9pstsn1OoskadPwzfMYBDBPuuQNgRYRQAARwLTdPckS0Lid77Tc6Vk0LYDmXVw7jcheWgGcNWtW5Lu+bAG0ZTLsjr8WWKnvn/3ZnwWDtXPnznkvO0vLv2nHIYDVjmjdBNAc5EeJi31jKWpTF1P0zNl+1zODElF7ExizjLDn9uyZuTwE0Fw9EdXrwnY6jdsE5syZM53NdHyeDzfTJ30G0L5pqN+BGHadSZK22r/AG7VDAOsQJeoIgRoQQAARwLTdNMlFXsrQ26vbg56oGcC0Amjf8bdnAKUuemMZPTMQtQTURwD14FCWfMpW6rKTnu+d8rTsm3gcAljtqNZNAIWmKTpxL32PmwHUUYl63UNcGWGvSJD8wpa5y99N0fR9bUSaXqPLD3t2MGxZftIdn5OmTyqAUa+/CHtNR5K0aVgWfQwCWDRxyoNAQwkggAhg2q6d9CIfNuiJewawGwGMewbwv/7rv/otMbXrJkzkGUAfAQxbThW1I2Ba1m04DgGsdpTrKIBC1Of5Mt/3AEaJm6uMqGcHzWWoZvSjnpPO4rwS9b48s/wwQUz6ztck6V38pG62rMZtFha1i2nYLyztM5Rl/VoRwLLIUy4EGkYAAUQAu+nSSS7ySXcB7UYA4y70ccuf0iwBtWca0uzI100MmnIsAljtSNZVAIVq1DNvcbOCYWJgnsPsY6POb1HS5lsn14vjk/Yae/OsyZMn98siLk3SjVR80qcRwCi5j3odRlgZSV+dkZR1HukRwDyokicEWkgAAUQAs+j2Phd5XY6dNupubVoBlHLsd/fZZZiDARG2pUuXBsuydu/erWRQIH/znQGU8nzuqmfBucl5IIDVjm6dBbDaZKkdBPwJIID+rEgJAQjEEEAAEcCm/EB8tmTPq61llp1Xm4rOFwEsmniy8hDAZLyKTu2zs6fUiRUKRUcm2/IQwGx5khsEWksAAUQAm9L5y5Awezkpm7+k700IYHp2RRyJABZBOX0ZCGB6dnU6EgGsU7SoKwQqTAABRAAr3D0TVa1sAeTOeqJw9UuMAHbHL++jEcC8CZM/BNwEEEA3I1JAAAIeBBBABNCjm5AEArkTQABzR9xVAQhgV/g4GAKZEEAAM8FIJhCAAAKIAPIrgEAVCCCAVYhCdB0QwGrHh9q1gwAC2I4400oI5E4AAUQAc+9kFAABDwIIoAekEpMggCXCp2gI/IEAAkhXgAAEMiGAACKAmXQkMoFAlwQQwC4B5nw4ApgzYLKHgAcBBNADEkkgAAE3AQQQAXT3ElJAIH8CCGD+jLspAQHshh7HQiAbAghgNhzJBQKtJ4AAIoCt/xEAoBIEEMBKhCGyEloAb731w9WuKLWDQIMJnDt3Ts2ePTtRC3t6e3t7Ex1BYghAoPEEEMAPBPDXr7+uLr/7buNjTgMhUEUCgwYPVh/60BB174zpVaxe6+ukBXDI0FtKZXH1978Pyr9p0KBS60Hh2RO4fu2aun79OrGNQfvu+fMIYPZdjxwh0D4CCOAHAvjb06fVlD/+41I7wSuvvKImTpyobrvttlLrQeHZE5D3FL733nvqj/7oj7LPvAE5Xrh8Wb32q4MIYEVjKQK4a9du9cADnyu1hkeOHFE33XSTuvvuu0utB4VnT+DixYvq0KFD6t57780+84bk+PLLLyOADYklzYBAqQQQQASw1A7YosIRwPhgI4DV/jEggNWOTxNqhwC6o4gAuhmRAgIQ8CCAACKAHt2EJBkQQAARwAy6UWlZIICloW9NwQigO9QIoJsRKSAAAQ8CCCAC6NFNSJIBAQQQAcygG5WWBQJYGvrWFIwAukONALoZkQICEPAggAAigB7dhCQZEEAAEcAMulFpWSCApaFvTcEIoDvUCKCbESkgAAEPAgggAujRTUiSAQEEEAHMoBuVlgUCWBr61hSMALpDjQC6GZECAhDwIIAAIoAe3YQkGRBAABHADLpRaVkggKWhb03BCKA71AigmxEpIAABDwIIIALo0U1IkgEBBBABzKAblZYFAlga+tYUjAC6Q40AuhmRAgIQ8CCAACKAHt2EJBkQQAARwAy6UWlZIICloW9NwQigO9QIoJsRKSAAAQ8CCCAC6NFNSJIBAQQQAcygG5WWhUsAL1++rNauXat27NjRr45Tp05V69evV/IS923btqkVK1aoIUOGdNJt375drVmzRq1cuVLNnz8/to2+L4I/evSoWrp0qTp58mQnv4ULF6olS5aUxjCu4HPnzqlly5YFdZ4+fbrS/z5w4ECfw8aMGaM2btyoJkyYUMl2dFMplwDajFxlSb86fvx4ZWPuqn/Y9whgGmocAwEI9CPQdAF8/fXX1b59+9QXv/jF2Oi/88476renT6spf/zHoemiLsaSePPmzcEFWw+AFixYEPxbf/Sx8m8ZBA0fPjyyLq+88oqaOHGiuu2222LrqwdMOtHcuXP7Daqa3t0lrjIQ0kxtJrr9VRn0uQTQbk9c/KL6Wp1jzovgqx09XwG0z39mq6SP2wIov9stW7Z4S42PAIblqX8zUh9bQKtAPkwAV61aFUihKXvCUP7eRAlEAN09EQF0MyIFBCDgQaANArh79271ta99rWsBDLsY67vMq1evVlOmTAnugJsDIH1RnzFjhtddSJcARg1iNm3apPbu3esUTI8uUZskYQJo3+3VvEaPHu3FP8/GI4DxdBHAPHtf93nnIYD6po2+ieZTS5cAyjn58ccfD/5nz5LJ+dg8j8t5c9SoUerpp58Oihapuv322wPp0jNv5qyk1HfPnj0dgbSlTecnx8pMaJLZOl8BlHra9fDhVoc0SQVQOBw8eFDJcXrmWcfLvCGob5DK9cCMrX1zUOK3devWANUjjzyidu7c2ZmRtWe4zZuu0ueeeeaZ4Lhnn31W5XnTEQGsQ0+mjhCoAQEE8EaQfGYAwwRQjpWLxrhx49ScOXP6CKC+oI8dO9b7jrNLAKMu/PriNHPmzM4SKvMCqJdgyeyjHgTNmzdPbdiwIVgiJRezb3zjG+qxxx4LBj7mwEUvo5G26oujOWALW/qlL8K6rFmzZql169YFrHVdZAmYCLNZ5yRLfHwEUMpLkmeeP9mkAij9aujQocEgRA9Ghbu+0WAPeOxZanMQYsdo+fLl6oUXXugMkuOOlfifPn26U48kg/UkPBHAJLSKT5u1AMrAffHixZ0VFL4tcglgkmV/9o0z/TuQm3iyFNX+t48AyjlS/0aSzNYlEUARDln5IDce41aU+DKtSro0AihLh6N4m33B5mtfMyWtzE7rFSVaBs1zrnmtku/lI0uK9Y3gRYsWOZcwd8saAeyWIMdDAAIBAQQwHwHUg3TJPclyozgBDJO8qG5sX8zMf8sxchdUi6m+K3rmzJnOsiLz4mY/nxM262nOsJnLr/TddF2WlC3Sp9PbA6qwJWJRbfQVQFPSXc8X5XlaSCOAL774YicmZgy1POvZZtfgRuJ56tSpoC/qGOzfv7/PjId+9ihsYJRkiV5ahghgWnLFHOcrgPYzgObNJP37fvjhh9Wjjz4a3HhKcn6UlroEUN+Q8/mtm+c5yTvsBpt5npGbMa4ZQC0F8t8k5+wkAmjPZBbTA/IvJY0AxsXDFMCwGwNapL/zne8EN3LN1TvmdU5abi9dNmMg30fNOmdNDQHMmij5QaClBEQAf/rTnza29W+++WYweyKzc3GfCxcuqHd+9zu18KtfDU0WdcE17/DKQEfkRgY3MrsiA6GksyVxAug7kxWWzhyIPPDAA302G9CCZA5cTBETCTEvsmHpTWjmEiwtgFou7EGWzD6aF84kg7ckAphkViCvH0MaATRjYnLVfU0PWOIGN3/913+tfvjDH/Z5lsjst6+++mq/jRLMGQZ70JsXHwQwL7LZ5OsrgK5nAGXWTz5PPPGEeuqpp4JBt4+s6VYkFcC4FQq2ANr/ljLjfgthS0BlNYjZnrA8wyKCAKpgKeehQ4fUvffeG3kdNjfKcc3ImudFc3mnmbmsSJGZVPscacbjxIkTwSZF9kff3EAAsznHkAsEIFAggYceeqjA0oov6tKlS+r8+fPBjFPc5/e//71a9L//d6wAms8OmHnZm8CI+MmdbbmwyP93bfxi5pWFAEY9A6PlKkoAzYGLLYD2s3Vhd8rNC6y+MLoEUNqun5uUWVNh9aUvfclrhzsE8IPnTeMGNyKAP/rRj/osFzP7yPPPP99Z2msPjCQeCGDx560qlpilAJpL9pIuA3UJYNzNHntGrq4CyBLQGzulJhVA84aa+RsLu8FrC6B9E9Q8Pu6506x/y8wAZk2U/CAAgUYSkF1A89wExoRmb9Ci5Ub+67vMKYsloEULoCwPlOde9HIuc1bPJYCylFEP2D7/+c8HD9KLaJtbxEd1zCQCmGRmMa8fQp4zgHGzDGGDRVsAowZG8veiNpxgBjCvnpdNvlkJoL2ULukGVi4BjBuMuwSwLktAi/pNZtNz/HPJcwYwjlnYrsr2ElBzx2m7RQigf4xJCQEIQKAQAmUIYNhzBL4Ph6fdBEZgagmQHU/NZTLync8S0LgZwKgloFKWvTlOkiWgInpaUKZNm6ZGjhzpvRzMVwB9l87m3SHzFMC4wU3Y3W17CWjc3e2iBpsIYN49sLv88xLApK9ncAmgvmkR9tyqninXm1TZN05cm8DYm7ro56P1jKbkZz63m+TVLr5LQJNsLNNdxIs/Ok8BtGNr39ySuLk2gTGfdTdje/bsWZ4BLL67UCIEIACBaAJlC6DUTC4UvsucXAIY9xqIqA1DZJe4sE1gzOfy7BkyewmoudNanODpi6zeUMZnBlC3SW9K4vuCYx8BrPNrIOzBadwzgK7BjQyGXZvAmM9imdIX9gxoHuccBDAPqtnlmZcASg31bIvcBHKtlvARQDNP80Xw9qYzYTPn9o649svpzeXWspuuPGOub/rpzZbkmTF7N2VXJMIEMOyxA3NHZ1eedfs+awHU/WrEiBHB4wUianLd030irD+Yr4GQa5J+D6PdL8w4MANYt55GfSEAgcYTqIIA6tk5c3vwKPAuAdTH2c98he2mp+9OyzH2ayDsGUKXAL700ktB0bt27Qr+a25uowVX/i7P/skD9bJcRgZFYc8bhs0opZll8n0RvD2AK6vTZzkDKJKs46tf96AHO2GDm7DXQPz85z/vPBcYd2ya2KRhjACmoVbcMS4BLKomvgJYVH3Mcnw3fCmjbnUo0yWARbahqjut8gxgkb2AsiAAgdoSEAG8cuVK8O60uI/rPYBFAfAVwKLqI+UUIQBShnyS7AZYJIMsynIJYBZl+OZRxU0kEEDf6JWTDgF0c0cA3YziUpQlgFHv0Y1bGt9dS9MfjQCmZ8eREIAABPoRQACjO0XeAigX3yS7f9a1+5YlgGHPQFZxoIoAVrtnI4Du+ET9ruwZdjunJi/rdFP7IEVZAig1iFsFkaQNeadFAPMmTP4QgECrCCCA5QigXj5qL9M0l5WG1SzNC6TL7tBlCaC02+apl42WzcQsHwGsUjT61wUBrHZ8mlC7MgWwLvwQwLpEinpCAAK1IIAA1iJMta5kmQJYB3AIYLWjhABWOz5NqB0C6I4iAuhmRAoIQAAC3gQQQG9UJExJAAGMB4cApuxYBR2GABYEusXFIIDu4COAbkakgAAEIOBNAAH0RkXClAQQQAQwZdepxGEIYCXC0OhKIIDu8CKAbkakgAAEIOBNAAH0RkXClAQQQAQwZdepxGEIYCXC0OhKIIDu8CKAbkakgAAEIOBNAAH0RkXClAQQQAQwZdepxGEIYCXC0OhKIIDu8CKAbkakgAAEIOBNAAH0RkXClAQQQAQwZdepxGEIYCXC0OhKIIDu8CKAbkakgAAEIOBNAAH0RkXClAQQQAQwZdepxGFaACdPvqfU+rz11ltqwIABauTIkaXWg8KzJyDvhH3zE/AnpwAADvdJREFUzTfVxIkTs8+8ITkePHhQzZ49O1Frenp7e3sTHUFiCEAAAi0hIAL4PydOqHPvvNOSFtPMognIJVgGrlyKw8l/+NZblVI96t4Z04sODeV5ENACOHLkCI/U+SV59913g8yHDh2aXyHkXAqBq1evqvPnz6s77rijlPLrUKjcAEEA6xAp6ggBCNSCADOAtQhTrSvJDGB8+HgNRLW7N0tAqx2fJtSOJaDuKLIE1M2IFBCAAAS8CSCA3qhImJIAAogApuw6lTgMAaxEGBpdCQTQHV4E0M2IFBCAAAS8CSCA3qhImJIAAogApuw6lTgMAaxEGBpdCQTQHV4E0M2IFBCAAAS8CSCA3qhImJIAAogApuw6lTgMAaxEGBpdCQTQHV4E0M2IFBCAAAS8CSCA3qhImJIAAogApuw6lTgMAaxEGBpdCQTQHV4E0M2IFBCAAAS8CSCA3qhImJIAAogApuw6lTgMAaxEGBpdCQTQHV4E0M2IFBCAAAS8CSCA3qhImJIAAogApuw6lTgMAaxEGBpdCQTQHV4E0M2IFBCAAAS8CSCA3qhImJIAAogApuw6lTgMAaxEGBpdCQTQHV4E0M2IFBCAAAS8CSCA3qhImJIAAogApuw6lTgMAaxEGBpdCQTQHV4E0M2IFBCAAAS8CSCA3qhImJIAAogApuw6lTjMJYCXL19Wa9euVTt27OhX36lTp6r169erI0eOqG3btqkVK1aoIUOGdNJt375drVmzRq1cuVLNnz8/tr2Sx0033aTuvvvu2HS6PidOnAjKHj58eCU4Jq2EbsfMmTMDNufOnVPLli1TBw4c6JPVmDFj1MaNG9WECROSFlGZ9C4B1G1funSpmj59urPe0q+OHz+ulixZ4kxblwQIYF0iRT0hAIFaEHAJYNRFVxq3efPm4GKkL9QLFizoc3HSx0pa10DklVdeURMnTlS33XZbLDc9YNKJ5s6d229QVQvwXVRy3759avHixR3+Oit7wNRFEZke6iOAR48eVTK4OXnyZKds3b/kD9KXVq1aFQwAowZ6mzZtCo6t26DnwuXL6rVfHVT3znAP7DINDJl5EfAVQPv8Z2Yuv1lbAOVctmXLFm958RVAKWvr1q1B8X/yJ3/iFEsvCCUkChPAsHOAtFf+XmcJRADdHQwBdDMiBQQgAAFvAj4CGHbR1QP21atXqylTpgR3wM0BkJa/GTNmeA3IXQKoBwPSMPMuugz69+7d6xRMbyA1SKgFUM8u6Dv8dRVA6UuPP/548D8td7p/LVq0qHP33yWANQhdaBURwGpHLg8B1DeyzJscLgq+AijnxHHjxgXZ7dmzp98NMvtmizn7GPedPu/oepp1T5tnXJt9BVDyEJ5hbXUxrcr3SQVQ2nvw4EElx+mZZx1H8yapvkEqLM3Z04ULF/a5Lkuf0TcNHnnkEbVz587ghpx5g1eXY950lbg/88wzAcZnn31W2flmyRcBzJImeUEAAq0nkFYABZweaMyZM6ePAGr5Gzt2rPfsnEsAoy7wYdJjXgBNSdKzSPPmzVMbNmwIZpvkYvaNb3xDPfbYY8HSInM5kV5GI23VF0dz0BO29EtfhHVZs2bNUuvWrQv6ma6LLAETYdZLm+S7JEt8zDv8kyZN6lzIw1iYF3Ypx7xAy3ejRo0K2i0Xd932559/vtNec3Bozwb7XuxdM4BRsdV/lxm9b3/7252lXxKD22+/vd/AQ/+YJX3cAEnS2bFbvny5euGFF/pIaFEnBwSwKNLpyslaAGXgHjaD76qdjwCaM+WSn31jxT7PmP+WFRgiCXrgb34neckMm17JYd60kd9i1HFxebqWMiYRQKmP1E1uSNZxyWsaAZSlw/p6ZM+CmktA7ZjbXCWtzE7r2OprhuStb+6a1ypzpYV9o87Vh7v5HgHshh7HQgACELAIZC2A+oIhxdjPu8TBjxPAJDNb9sXM/LeULwMVLab6ruiZM2c6y4fMi5v9fE7YrOfo0aM7AmYu6dKDIl2WlC3Sp9Pb0hO2RCyKl077la98JRAjGfSYd2r1xVracurUqU4c7KWj8v2LL77Yp+0iulr6JL0e9Gl29l1hc2AQVV+XAEYtaTXzs5eAhg08wmIXNUAy2ejY7N+/v5RlZAhgtU/LvgJoPwNo3kzSv9mHH35YPfroo8GNpyTnRyHkI4D2ecVeFh03U+a6yWYvcdWS8bWvfa2PANq/W1MOk0Q6iQD6LBFPUnbRadMIoDnjaUueKYBhzwNqYf7Od74T3Mg1Y2te54SDvXTZdZMhL3YIYF5kyRcCEGglgbQCaN5xlIGOyI0MbmQWRQZCSZY2Cfg4AfSdHQtLZw4iHnjggX4DFXuAZIqYyJG9rCjuObO4u+LSRnOAJbOP5t15PZvq2ghC8rHrqO/ehs0sxg3Gwtpu3uU3L/Svvvpqv00FfO+6uwRQs5E72vpjD5DDBNCe3bAFMGqAJLMS9nLSMp8jQgCrfer1FUDXM4Ay6yefJ554Qj311FPBoNvn967puAQw7Fls8yaOzIzFnb+ivot7DlyvAjBXXdgrA+K+i4s8AvgBnTDB8xVAexWIzlVWpMjNwx/+8Id9nq02y5KNhMzzsj5W39yQf9vn4bx+zQhgXmTJFwIQaCUBHwEM23lNYNmbwIj4ycBdLizy/10bv5jAsxDAsGfJpAwtV1ECKM/L6IGYLVf2Tmphd8nNC6y+MNrLomwBlH/r5yZl1lRYfelLX/Layc6so85HZhbleTl7aWmYXOm4xcmvyKQpXeayUDNu9nOIYT8iHwE0jzN52ktq9SYwYbH2FUCJjb1cLKrvFHFSQACLoJy+jCwF0JyRTroM1CWA9jN6Zov176gbAfTZgdKsg72zadx3YdFJIoC+N6PS94J8j8xzBjAu5mEzp7YAxj1bWeR5EwHMtw+SOwQg0DICPgLo2nzD3qBFS4n813eZUxZLQIsWQNnBT5ZM6tkqc1bPJYAiWHppzuc///ngeTaRG3OL+KiuaC8X1Ut25DlGmYHVyzL1nXctaZKfuRwrqQDK8Wl22EwqgLrd9hJUsx8igC07UZXY3KwE0F5Kl3QDK5cARg30zeXOYasaNFrXElCf5d6uvOwbYXHnuyQC2MZNYHxnAOPYhM0a20tAzVUh9s8QASzxxETREIAABLohkKUAhj1HoHdxdNUx7SYwkq8e+IQ9i+KzBDRuBjBqCaiUZYtxkiWgMvDRd62nTZumRo4c6b0cLG5L+TvuuEN94QtfUPbGPMLJXkaURABlCWjaXfbiBDDu+U6bZ1YCyBJQ16+R700CeQlg1M7GUfTjBDBumXzceSnu/Gh+J88ym69a8D3OXnWR5HluXwEsc/l2Vr+UPGcAdd8wlxybUig3BVybwJjPups35s6ePcsS0Kw6AflAAAIQKJJAXgIobfDZ3EO31SWAca+BMDcy8dkExlzKZD97Zy8BNXda89n5Tm8o4zMDqNuUdPORMAE0d7WUpVdaAPVde/P7NEtAdXuiBhFxd/JdM4BR/cQU1CyfAZQNc9gEpsizTL3LyksAhYqebZGbQK7VEnECaJ/3TOL6t68H8fYrG8xn9uK+M5/lk/zNJZ728lMzz7jv4npGmACGPY7gswy96j0wawHUcRwxYkSw3F1EzXzPqv2MtbnsXl4DIdckvdzefgbU5M0MYNV7FvWDAAQgEEEgTwHUs3OyTNK1KYxLAHX17Qfaw3bTi3sNhL0jnUsAX3rppaDoXbt2Bf8122EObOTZP3mgXpbLiCSFPW8YthQnzdKlqB1D7Z0x7cGcvPpClojqgWCSGUB5P5+dn+9Ohi4BNAfC5ovg7WeIdOzl75/85Cf73Xn2fQYw7N1W8hqIn//856VsI88zgNU+PbsEsKjau5aAFlUPysmegEsAsy8xOseq7qjKM4BF9gLKggAEGk/AJYBFAfAVwKLqI+WkkbOk9ZMy5JNkN8CkZZSd3kcAy65jmZtIIIBlRz++fASw2vFpQu3KEsCo9+imXe6fZywQwDzpkjcEINA6AghgdMjzFkC5+CbZ/bOunbNqAhj2vFTcTnl5c0cA8ybcXf4IYHf8wo42l6RH5e5aNZJ9rcrLsSwBlBanXdlRNC0EsGjilAcBCDSaAAJYjgDq5aNxW6WH1cx32WWVOm3VBFDYpH0uKQ+uCGAeVLPLEwHMjiU5hRMoUwDrEhMEsC6Rop4QgEAtCCCAtQhTrStZRQGsElAEsErR6F8XBLDa8WlC7RBAdxQRQDcjUkAAAhDwJoAAeqMiYUoCCGA8OAQwZccq6DAEsCDQLS4GAXQHHwF0MyIFBCAAAW8CCKA3KhKmJIAAIoApu04lDkMAKxGGRlcCAXSHFwF0MyIFBCAAAW8CCKA3KhKmJIAAIoApu04lDkMAKxGGRlcCAXSHFwF0MyIFBCAAAW8CCKA3KhKmJIAAIoApu04lDkMAKxGGRlcCAXSHFwF0MyIFBCAAAW8CCKA3KhKmJIAAIoApu04lDkMAKxGGRlcCAXSHFwF0MyIFBCAAAW8CCKA3KhKmJIAAIoApu04lDkMAKxGGRlcCAXSHFwF0MyIFBCAAAW8CCKA3KhKmJIAAIoApu04lDtMC+H/de2+p9XnzN79RA24aqD4y5q5S60Hh2RO49N576rcn31QTPjYp+8wbkuO+Pf+pZs+enag1Pb29vb2JjiAxBCAAgZYQEAH85S9/2ZLW0kwIVJPAh28dpu6dMb2alWt5rUQADx461HIKNB8C5RP45Cc+kagSCGAiXCSGAAQgAAEIQAACEIAABCBQXwIIYH1jR80hAAEIQAACEIAABCAAAQgkIoAAJsJFYghAAAIQgAAEIAABCEAAAvUlgADWN3bUHAIQgAAEIAABCEAAAhCAQCICCGAiXCSGAAQgAAEIQAACEIAABCBQXwIIYH1jR80hAAEIQAACEIAABCAAAQgkIoAAJsJFYghAAAIQgAAEIAABCEAAAvUlgADWN3bUHAIQgAAEIAABCEAAAhCAQCICCGAiXCSGAAQgAAEIQAACEIAABCBQXwIIYH1jR80hAAEIQAACEIAABCAAAQgkIoAAJsJFYghAAAIQgAAEIAABCEAAAvUlgADWN3bUHAIQgAAEIAABCEAAAhCAQCIC/z++oWIL67r8gQAAAABJRU5ErkJggg==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1" y="1586442"/>
            <a:ext cx="85344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7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Vanitha Dharmalingam</dc:creator>
  <cp:lastModifiedBy>MIRUNALINI V K</cp:lastModifiedBy>
  <cp:revision>1</cp:revision>
  <dcterms:created xsi:type="dcterms:W3CDTF">2022-06-13T15:47:41Z</dcterms:created>
  <dcterms:modified xsi:type="dcterms:W3CDTF">2022-06-13T15:48:57Z</dcterms:modified>
</cp:coreProperties>
</file>