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F0D4-6BFF-4C36-BD14-245ADC2D80B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6835-6945-475E-9EC9-F1706CE6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 Namespaces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Namespaces provide a method to avoid element name conflicts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Well Formed XML Documents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XML document with correct syntax is called "Well Formed".</a:t>
            </a:r>
          </a:p>
          <a:p>
            <a:r>
              <a:rPr lang="en-US" dirty="0"/>
              <a:t>The syntax rules were described in the previous chapters:</a:t>
            </a:r>
          </a:p>
          <a:p>
            <a:r>
              <a:rPr lang="en-US" dirty="0"/>
              <a:t>XML documents must have a root element</a:t>
            </a:r>
          </a:p>
          <a:p>
            <a:r>
              <a:rPr lang="en-US" dirty="0"/>
              <a:t>XML elements must have a closing tag</a:t>
            </a:r>
          </a:p>
          <a:p>
            <a:r>
              <a:rPr lang="en-US" dirty="0"/>
              <a:t>XML tags are case sensitive</a:t>
            </a:r>
          </a:p>
          <a:p>
            <a:r>
              <a:rPr lang="en-US" dirty="0"/>
              <a:t>XML elements must be properly nested</a:t>
            </a:r>
          </a:p>
          <a:p>
            <a:r>
              <a:rPr lang="en-US" dirty="0"/>
              <a:t>XML attribute values must be quoted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1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 XML Documents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"well formed" XML document is not the same as a "valid" XML document.</a:t>
            </a:r>
          </a:p>
          <a:p>
            <a:r>
              <a:rPr lang="en-US" dirty="0"/>
              <a:t>A "valid" XML document must be well formed. In addition, it must conform to a document type definition.</a:t>
            </a:r>
          </a:p>
          <a:p>
            <a:r>
              <a:rPr lang="en-US" dirty="0"/>
              <a:t>There are two different document type definitions that can be used with XML:</a:t>
            </a:r>
          </a:p>
          <a:p>
            <a:r>
              <a:rPr lang="en-US" dirty="0"/>
              <a:t>DTD - The original Document Type Definition</a:t>
            </a:r>
          </a:p>
          <a:p>
            <a:r>
              <a:rPr lang="en-US" dirty="0"/>
              <a:t>XML Schema - An XML-based alternative to DTD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8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r>
              <a:rPr lang="en-US" sz="2800" dirty="0"/>
              <a:t>&lt;root </a:t>
            </a:r>
            <a:r>
              <a:rPr lang="en-US" sz="2800" dirty="0" err="1"/>
              <a:t>xmlns:h</a:t>
            </a:r>
            <a:r>
              <a:rPr lang="en-US" sz="2800" dirty="0"/>
              <a:t>="http://www.w3.org/TR/html4/"</a:t>
            </a:r>
            <a:br>
              <a:rPr lang="en-US" sz="2800" dirty="0"/>
            </a:br>
            <a:r>
              <a:rPr lang="en-US" sz="2800" dirty="0" err="1"/>
              <a:t>xmlns:f</a:t>
            </a:r>
            <a:r>
              <a:rPr lang="en-US" sz="2800" dirty="0"/>
              <a:t>="https://www.w3schools.com/furniture"&gt;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&lt;</a:t>
            </a:r>
            <a:r>
              <a:rPr lang="en-US" sz="2800" dirty="0" err="1"/>
              <a:t>h:table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</a:t>
            </a:r>
            <a:r>
              <a:rPr lang="en-US" sz="2800" dirty="0" err="1"/>
              <a:t>h:tr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  &lt;</a:t>
            </a:r>
            <a:r>
              <a:rPr lang="en-US" sz="2800" dirty="0" err="1"/>
              <a:t>h:td</a:t>
            </a:r>
            <a:r>
              <a:rPr lang="en-US" sz="2800" dirty="0"/>
              <a:t>&gt;Apples&lt;/</a:t>
            </a:r>
            <a:r>
              <a:rPr lang="en-US" sz="2800" dirty="0" err="1"/>
              <a:t>h:td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  &lt;</a:t>
            </a:r>
            <a:r>
              <a:rPr lang="en-US" sz="2800" dirty="0" err="1"/>
              <a:t>h:td</a:t>
            </a:r>
            <a:r>
              <a:rPr lang="en-US" sz="2800" dirty="0"/>
              <a:t>&gt;Bananas&lt;/</a:t>
            </a:r>
            <a:r>
              <a:rPr lang="en-US" sz="2800" dirty="0" err="1"/>
              <a:t>h:td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&lt;/</a:t>
            </a:r>
            <a:r>
              <a:rPr lang="en-US" sz="2800" dirty="0" err="1"/>
              <a:t>h:tr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&lt;/</a:t>
            </a:r>
            <a:r>
              <a:rPr lang="en-US" sz="2800" dirty="0" err="1"/>
              <a:t>h:table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</a:t>
            </a:r>
            <a:r>
              <a:rPr lang="en-US" sz="2800" dirty="0" err="1"/>
              <a:t>f:table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</a:t>
            </a:r>
            <a:r>
              <a:rPr lang="en-US" sz="2800" dirty="0" err="1"/>
              <a:t>f:name</a:t>
            </a:r>
            <a:r>
              <a:rPr lang="en-US" sz="2800" dirty="0"/>
              <a:t>&gt;African Coffee Table&lt;/</a:t>
            </a:r>
            <a:r>
              <a:rPr lang="en-US" sz="2800" dirty="0" err="1"/>
              <a:t>f:name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</a:t>
            </a:r>
            <a:r>
              <a:rPr lang="en-US" sz="2800" dirty="0" err="1"/>
              <a:t>f:width</a:t>
            </a:r>
            <a:r>
              <a:rPr lang="en-US" sz="2800" dirty="0"/>
              <a:t>&gt;80&lt;/</a:t>
            </a:r>
            <a:r>
              <a:rPr lang="en-US" sz="2800" dirty="0" err="1"/>
              <a:t>f:width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</a:t>
            </a:r>
            <a:r>
              <a:rPr lang="en-US" sz="2800" dirty="0" err="1"/>
              <a:t>f:length</a:t>
            </a:r>
            <a:r>
              <a:rPr lang="en-US" sz="2800" dirty="0"/>
              <a:t>&gt;120&lt;/</a:t>
            </a:r>
            <a:r>
              <a:rPr lang="en-US" sz="2800" dirty="0" err="1"/>
              <a:t>f:length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&lt;/</a:t>
            </a:r>
            <a:r>
              <a:rPr lang="en-US" sz="2800" dirty="0" err="1"/>
              <a:t>f:table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&lt;/</a:t>
            </a:r>
            <a:r>
              <a:rPr lang="en-US" sz="2800" dirty="0"/>
              <a:t>root&gt;</a:t>
            </a:r>
          </a:p>
        </p:txBody>
      </p:sp>
    </p:spTree>
    <p:extLst>
      <p:ext uri="{BB962C8B-B14F-4D97-AF65-F5344CB8AC3E}">
        <p14:creationId xmlns:p14="http://schemas.microsoft.com/office/powerpoint/2010/main" val="85771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an XML Schema?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With </a:t>
            </a:r>
            <a:r>
              <a:rPr lang="en-US" dirty="0"/>
              <a:t>XML Schema, your XML files can carry a description of its own format.</a:t>
            </a:r>
          </a:p>
          <a:p>
            <a:pPr algn="just"/>
            <a:r>
              <a:rPr lang="en-US" dirty="0"/>
              <a:t>With XML Schema, independent groups of people can agree on a standard for interchanging data.</a:t>
            </a:r>
          </a:p>
          <a:p>
            <a:pPr algn="just"/>
            <a:r>
              <a:rPr lang="en-US" dirty="0"/>
              <a:t>With XML Schema, you can verify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0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XPath?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XPath </a:t>
            </a:r>
            <a:r>
              <a:rPr lang="en-US" dirty="0"/>
              <a:t>is a major element in the XSLT standard.</a:t>
            </a:r>
          </a:p>
          <a:p>
            <a:r>
              <a:rPr lang="en-US" dirty="0"/>
              <a:t>XPath can be used to navigate through elements and attributes in an XML document</a:t>
            </a:r>
            <a:r>
              <a:rPr lang="en-US" dirty="0" smtClean="0"/>
              <a:t>.</a:t>
            </a:r>
          </a:p>
          <a:p>
            <a:r>
              <a:rPr lang="en-US" dirty="0"/>
              <a:t>XPath is a syntax for defining parts of an XML document</a:t>
            </a:r>
          </a:p>
          <a:p>
            <a:r>
              <a:rPr lang="en-US" dirty="0"/>
              <a:t>XPath uses path expressions to navigate in XML documents</a:t>
            </a:r>
          </a:p>
          <a:p>
            <a:r>
              <a:rPr lang="en-US" dirty="0"/>
              <a:t>XPath contains a library of standard functions</a:t>
            </a:r>
          </a:p>
          <a:p>
            <a:r>
              <a:rPr lang="en-US" dirty="0"/>
              <a:t>XPath is a major element in XSLT and in XQuery</a:t>
            </a:r>
          </a:p>
          <a:p>
            <a:r>
              <a:rPr lang="en-US" dirty="0"/>
              <a:t>XPath is a W3C recommendation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XPath uses path expressions to select nodes or node-sets in an XML document. These path expressions look very much like the expressions you see when you work with a traditional computer file system.</a:t>
            </a:r>
          </a:p>
          <a:p>
            <a:pPr algn="just"/>
            <a:r>
              <a:rPr lang="en-US" dirty="0"/>
              <a:t>XPath expressions can be used in JavaScript, Java, XML Schema, PHP, Python, C and C++, and lots of other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1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 and XSLT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XSLT you can transform an XML document into HTML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Displaying XML with XSLT</a:t>
            </a:r>
          </a:p>
          <a:p>
            <a:r>
              <a:rPr lang="en-US" dirty="0"/>
              <a:t>XSLT (</a:t>
            </a:r>
            <a:r>
              <a:rPr lang="en-US" dirty="0" err="1"/>
              <a:t>eXtensible</a:t>
            </a:r>
            <a:r>
              <a:rPr lang="en-US" dirty="0"/>
              <a:t> Stylesheet Language Transformations) is the recommended style sheet language for XML.</a:t>
            </a:r>
          </a:p>
          <a:p>
            <a:r>
              <a:rPr lang="en-US" dirty="0"/>
              <a:t>XSLT is far more sophisticated than CSS. With XSLT you can add/remove elements and attributes to or from the output file. You can also rearrange and sort elements, perform tests and make decisions about which elements to hide and display, and a lot more.</a:t>
            </a:r>
          </a:p>
          <a:p>
            <a:r>
              <a:rPr lang="en-US" dirty="0"/>
              <a:t>XSLT uses XPath to find information in an XML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5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XQuery?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XQuery is to XML what SQL is to databases.</a:t>
            </a:r>
          </a:p>
          <a:p>
            <a:r>
              <a:rPr lang="en-US" dirty="0"/>
              <a:t>XQuery was designed to query XML data</a:t>
            </a:r>
          </a:p>
          <a:p>
            <a:r>
              <a:rPr lang="en-US" dirty="0">
                <a:solidFill>
                  <a:srgbClr val="FF0000"/>
                </a:solidFill>
              </a:rPr>
              <a:t>XQuery Example</a:t>
            </a:r>
          </a:p>
          <a:p>
            <a:r>
              <a:rPr lang="en-US" dirty="0"/>
              <a:t>for $x in doc("books.xml")/bookstore/book</a:t>
            </a:r>
            <a:br>
              <a:rPr lang="en-US" dirty="0"/>
            </a:br>
            <a:r>
              <a:rPr lang="en-US" dirty="0"/>
              <a:t>where $x/price&gt;30</a:t>
            </a:r>
            <a:br>
              <a:rPr lang="en-US" dirty="0"/>
            </a:br>
            <a:r>
              <a:rPr lang="en-US" dirty="0"/>
              <a:t>order by $x/title</a:t>
            </a:r>
            <a:br>
              <a:rPr lang="en-US" dirty="0"/>
            </a:br>
            <a:r>
              <a:rPr lang="en-US" dirty="0"/>
              <a:t>return $x/title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XQuery is </a:t>
            </a:r>
            <a:r>
              <a:rPr lang="en-US" b="1" i="1" dirty="0"/>
              <a:t>the</a:t>
            </a:r>
            <a:r>
              <a:rPr lang="en-US" dirty="0"/>
              <a:t> language for querying XML data</a:t>
            </a:r>
          </a:p>
          <a:p>
            <a:r>
              <a:rPr lang="en-US" dirty="0"/>
              <a:t>XQuery for XML is like SQL for databases</a:t>
            </a:r>
          </a:p>
          <a:p>
            <a:r>
              <a:rPr lang="en-US" dirty="0"/>
              <a:t>XQuery is built on XPath expressions</a:t>
            </a:r>
          </a:p>
          <a:p>
            <a:r>
              <a:rPr lang="en-US" dirty="0"/>
              <a:t>XQuery is supported by all major databases</a:t>
            </a:r>
          </a:p>
          <a:p>
            <a:r>
              <a:rPr lang="en-US" dirty="0"/>
              <a:t>XQuery is a W3C </a:t>
            </a:r>
            <a:r>
              <a:rPr lang="en-US" dirty="0" smtClean="0"/>
              <a:t>Recommendation</a:t>
            </a:r>
          </a:p>
          <a:p>
            <a:r>
              <a:rPr lang="en-US" dirty="0"/>
              <a:t>XQuery is a language for finding and extracting elements and attributes from XML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XQuery - Examples of 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XQuery can be used to:</a:t>
            </a:r>
          </a:p>
          <a:p>
            <a:r>
              <a:rPr lang="en-US" dirty="0"/>
              <a:t>Extract information to use in a Web Service</a:t>
            </a:r>
          </a:p>
          <a:p>
            <a:r>
              <a:rPr lang="en-US" dirty="0"/>
              <a:t>Generate summary reports</a:t>
            </a:r>
          </a:p>
          <a:p>
            <a:r>
              <a:rPr lang="en-US" dirty="0"/>
              <a:t>Transform XML data to XHTML</a:t>
            </a:r>
          </a:p>
          <a:p>
            <a:r>
              <a:rPr lang="en-US" dirty="0"/>
              <a:t>Search Web documents for relevant information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514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XML Namespaces </vt:lpstr>
      <vt:lpstr>PowerPoint Presentation</vt:lpstr>
      <vt:lpstr>Why Use an XML Schema? </vt:lpstr>
      <vt:lpstr>What is XPath? </vt:lpstr>
      <vt:lpstr>PowerPoint Presentation</vt:lpstr>
      <vt:lpstr>XML and XSLT </vt:lpstr>
      <vt:lpstr>What is XQuery? </vt:lpstr>
      <vt:lpstr>PowerPoint Presentation</vt:lpstr>
      <vt:lpstr>XQuery - Examples of Use </vt:lpstr>
      <vt:lpstr>Well Formed XML Documents </vt:lpstr>
      <vt:lpstr>Valid XML Documents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MTECH</dc:creator>
  <cp:lastModifiedBy>student</cp:lastModifiedBy>
  <cp:revision>9</cp:revision>
  <dcterms:created xsi:type="dcterms:W3CDTF">2018-01-08T04:54:24Z</dcterms:created>
  <dcterms:modified xsi:type="dcterms:W3CDTF">2018-01-30T09:22:22Z</dcterms:modified>
</cp:coreProperties>
</file>