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1" r:id="rId6"/>
    <p:sldId id="280" r:id="rId7"/>
    <p:sldId id="257" r:id="rId8"/>
    <p:sldId id="258" r:id="rId9"/>
    <p:sldId id="282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8" r:id="rId19"/>
    <p:sldId id="270" r:id="rId20"/>
    <p:sldId id="272" r:id="rId21"/>
    <p:sldId id="273" r:id="rId22"/>
    <p:sldId id="276" r:id="rId23"/>
    <p:sldId id="286" r:id="rId24"/>
    <p:sldId id="287" r:id="rId25"/>
    <p:sldId id="288" r:id="rId26"/>
    <p:sldId id="274" r:id="rId27"/>
    <p:sldId id="283" r:id="rId28"/>
    <p:sldId id="284" r:id="rId29"/>
    <p:sldId id="285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1026-9546-425E-86A1-13D352E82516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038D-AFA1-4FBE-8D84-B1C09799A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4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1026-9546-425E-86A1-13D352E82516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038D-AFA1-4FBE-8D84-B1C09799A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3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1026-9546-425E-86A1-13D352E82516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038D-AFA1-4FBE-8D84-B1C09799A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96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1026-9546-425E-86A1-13D352E82516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038D-AFA1-4FBE-8D84-B1C09799A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00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1026-9546-425E-86A1-13D352E82516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038D-AFA1-4FBE-8D84-B1C09799A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04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1026-9546-425E-86A1-13D352E82516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038D-AFA1-4FBE-8D84-B1C09799A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87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1026-9546-425E-86A1-13D352E82516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038D-AFA1-4FBE-8D84-B1C09799A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32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1026-9546-425E-86A1-13D352E82516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038D-AFA1-4FBE-8D84-B1C09799A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19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1026-9546-425E-86A1-13D352E82516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038D-AFA1-4FBE-8D84-B1C09799A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44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1026-9546-425E-86A1-13D352E82516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038D-AFA1-4FBE-8D84-B1C09799A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5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1026-9546-425E-86A1-13D352E82516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038D-AFA1-4FBE-8D84-B1C09799A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36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1026-9546-425E-86A1-13D352E82516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A038D-AFA1-4FBE-8D84-B1C09799A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3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Image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5500" y="212270"/>
            <a:ext cx="14287500" cy="803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42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load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79" y="2016482"/>
            <a:ext cx="11053267" cy="1782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98" y="4125061"/>
            <a:ext cx="5252727" cy="846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298" y="4834719"/>
            <a:ext cx="6399737" cy="99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8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load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93" y="1825625"/>
            <a:ext cx="11221131" cy="18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Pig STORE Operator 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346" y="3037399"/>
            <a:ext cx="9092143" cy="13156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476" y="2109921"/>
            <a:ext cx="6590505" cy="82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Pig DUMP Operator (on command window)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46" y="1922975"/>
            <a:ext cx="11511795" cy="163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Pig Relational Operators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46" y="1825624"/>
            <a:ext cx="4668086" cy="17418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46" y="3567446"/>
            <a:ext cx="9125082" cy="940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46" y="4627467"/>
            <a:ext cx="8517766" cy="7008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656" y="5185892"/>
            <a:ext cx="4877288" cy="68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0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5782"/>
            <a:ext cx="10898801" cy="262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07" y="365125"/>
            <a:ext cx="12218149" cy="600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9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Pig FILTER Operator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" y="1263068"/>
            <a:ext cx="11276819" cy="374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7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Group by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2" y="1403797"/>
            <a:ext cx="8695185" cy="528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08" y="0"/>
            <a:ext cx="10877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Image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311" y="512762"/>
            <a:ext cx="14287500" cy="803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920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 smtClean="0"/>
              <a:t>cogroup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Image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196" y="-2328863"/>
            <a:ext cx="14287500" cy="803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6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7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-112713"/>
            <a:ext cx="9653814" cy="797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24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 descr="Image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1917535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237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 descr="Image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82286" cy="702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749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 descr="Image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7" y="77109"/>
            <a:ext cx="12051346" cy="678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999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Pig FLATTEN Operator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5963"/>
            <a:ext cx="11867423" cy="442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Image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5430" y="0"/>
            <a:ext cx="12207875" cy="686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614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Image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96" y="87035"/>
            <a:ext cx="12033704" cy="677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11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 descr="Image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643" y="0"/>
            <a:ext cx="12400643" cy="697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09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Image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19" y="132896"/>
            <a:ext cx="11673567" cy="803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746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 descr="Image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3" y="0"/>
            <a:ext cx="11934824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745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 descr="Image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33"/>
            <a:ext cx="12032343" cy="686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028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 descr="Image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15875" cy="71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523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 descr="Image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557"/>
            <a:ext cx="13449300" cy="756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64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Image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6390" y="365125"/>
            <a:ext cx="13238390" cy="621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7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Image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125"/>
            <a:ext cx="12192000" cy="722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59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Image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18885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8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81" y="0"/>
            <a:ext cx="10992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70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2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Image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046856" cy="677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87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25</Words>
  <Application>Microsoft Office PowerPoint</Application>
  <PresentationFormat>Widescreen</PresentationFormat>
  <Paragraphs>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load</vt:lpstr>
      <vt:lpstr>load</vt:lpstr>
      <vt:lpstr>Pig STORE Operator  </vt:lpstr>
      <vt:lpstr>Pig DUMP Operator (on command window) </vt:lpstr>
      <vt:lpstr>Pig Relational Operators </vt:lpstr>
      <vt:lpstr>PowerPoint Presentation</vt:lpstr>
      <vt:lpstr>PowerPoint Presentation</vt:lpstr>
      <vt:lpstr>Pig FILTER Operator </vt:lpstr>
      <vt:lpstr>Group by</vt:lpstr>
      <vt:lpstr>PowerPoint Presentation</vt:lpstr>
      <vt:lpstr>cogroup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Pig FLATTEN Operator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28</cp:revision>
  <dcterms:created xsi:type="dcterms:W3CDTF">2019-09-03T16:07:06Z</dcterms:created>
  <dcterms:modified xsi:type="dcterms:W3CDTF">2019-09-04T01:13:10Z</dcterms:modified>
</cp:coreProperties>
</file>