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432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5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3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8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6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234DC-AC4A-44BB-BCE1-AA6D93AE6FE3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C3800-4523-4BFF-8D9A-A26604117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71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14400"/>
            <a:ext cx="90678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66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owner ship of file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1771650"/>
            <a:ext cx="7073407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06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Permission: 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745739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368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50449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50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8534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1731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8077199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20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8001000" cy="579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4970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8153399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61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2296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7087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8001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74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11" y="457200"/>
            <a:ext cx="8299289" cy="609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9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0" y="762000"/>
            <a:ext cx="7881680" cy="548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68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"/>
            <a:ext cx="737691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522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0" y="533400"/>
            <a:ext cx="8296298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282" y="533400"/>
            <a:ext cx="7271149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4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87" y="533400"/>
            <a:ext cx="7979434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03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55" y="609600"/>
            <a:ext cx="8097274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14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914400"/>
            <a:ext cx="7162801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38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Change owner ship of file</vt:lpstr>
      <vt:lpstr>Changing Permission: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ITLAB2</dc:creator>
  <cp:lastModifiedBy>IT CLASS</cp:lastModifiedBy>
  <cp:revision>7</cp:revision>
  <dcterms:created xsi:type="dcterms:W3CDTF">2019-09-27T04:59:49Z</dcterms:created>
  <dcterms:modified xsi:type="dcterms:W3CDTF">2019-09-27T05:56:14Z</dcterms:modified>
</cp:coreProperties>
</file>