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2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432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F92C-501A-4FC7-8C50-E37C91E091A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0691-07D9-4E02-A1AF-B9C81974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3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F92C-501A-4FC7-8C50-E37C91E091A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0691-07D9-4E02-A1AF-B9C81974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0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F92C-501A-4FC7-8C50-E37C91E091A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0691-07D9-4E02-A1AF-B9C81974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0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F92C-501A-4FC7-8C50-E37C91E091A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0691-07D9-4E02-A1AF-B9C81974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2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F92C-501A-4FC7-8C50-E37C91E091A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0691-07D9-4E02-A1AF-B9C81974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7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F92C-501A-4FC7-8C50-E37C91E091A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0691-07D9-4E02-A1AF-B9C81974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8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F92C-501A-4FC7-8C50-E37C91E091A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0691-07D9-4E02-A1AF-B9C81974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3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F92C-501A-4FC7-8C50-E37C91E091A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0691-07D9-4E02-A1AF-B9C81974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9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F92C-501A-4FC7-8C50-E37C91E091A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0691-07D9-4E02-A1AF-B9C81974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3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F92C-501A-4FC7-8C50-E37C91E091A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0691-07D9-4E02-A1AF-B9C81974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9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F92C-501A-4FC7-8C50-E37C91E091A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0691-07D9-4E02-A1AF-B9C81974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7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7F92C-501A-4FC7-8C50-E37C91E091A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00691-07D9-4E02-A1AF-B9C81974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3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HONEY POTS, HONEY NETS, AND PADDED CELL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class of powerful security tools that go beyond routine intrusion detection is known variously as honey pots, honey nets, or padded cell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just"/>
            <a:r>
              <a:rPr lang="en-US" dirty="0" smtClean="0"/>
              <a:t>when the IDS detects attackers, it seamlessly transfers them to a special simulated environment.</a:t>
            </a:r>
          </a:p>
          <a:p>
            <a:pPr algn="just"/>
            <a:r>
              <a:rPr lang="en-US" dirty="0" smtClean="0"/>
              <a:t> where they can cause no harm-the nature of this host environment is what gives the approach its name, padded cell.</a:t>
            </a:r>
          </a:p>
          <a:p>
            <a:pPr algn="just"/>
            <a:r>
              <a:rPr lang="en-US" dirty="0" smtClean="0"/>
              <a:t>when the IDS detects attackers, it seamlessly transfers them to a special simulated environment where they can cause no harm-the nature of this host environment is what gives the approach its name, padded cell.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73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Autofit/>
          </a:bodyPr>
          <a:lstStyle/>
          <a:p>
            <a:pPr algn="just"/>
            <a:r>
              <a:rPr lang="en-US" sz="4000" dirty="0" smtClean="0"/>
              <a:t>It is important to seek guidance from legal counsel before deciding to use either of these systems in your operational environment.</a:t>
            </a:r>
          </a:p>
          <a:p>
            <a:pPr algn="just"/>
            <a:r>
              <a:rPr lang="en-US" sz="4000" dirty="0" smtClean="0"/>
              <a:t>since using an attractant and then launching a back-hack or counterstrike might be construed as an illegal action and make the organization subject to a lawsuit or a criminal complaint.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1842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458200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Advantages: </a:t>
            </a:r>
          </a:p>
          <a:p>
            <a:pPr algn="just"/>
            <a:r>
              <a:rPr lang="en-US" dirty="0" smtClean="0"/>
              <a:t> Attackers can be diverted to targets that they cannot damage.</a:t>
            </a:r>
          </a:p>
          <a:p>
            <a:pPr algn="just"/>
            <a:r>
              <a:rPr lang="en-US" dirty="0" smtClean="0"/>
              <a:t>Administrators have time to decide how to respond to an attacker. </a:t>
            </a:r>
          </a:p>
          <a:p>
            <a:pPr algn="just"/>
            <a:r>
              <a:rPr lang="en-US" dirty="0" smtClean="0"/>
              <a:t> Attackers actions can be easily and more extensively monitored and the records can be used to refine threat models and improve system protections. </a:t>
            </a:r>
          </a:p>
          <a:p>
            <a:pPr algn="just"/>
            <a:r>
              <a:rPr lang="en-US" dirty="0" smtClean="0"/>
              <a:t>Honey pots may be effective at catching insiders who are snooping around a network.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25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458200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Disadvantages: </a:t>
            </a:r>
          </a:p>
          <a:p>
            <a:pPr algn="just"/>
            <a:r>
              <a:rPr lang="en-US" sz="4000" dirty="0" smtClean="0"/>
              <a:t> The legal implications of using such devices are not well defined. </a:t>
            </a:r>
          </a:p>
          <a:p>
            <a:pPr marL="0" indent="0" algn="just">
              <a:buNone/>
            </a:pPr>
            <a:endParaRPr lang="en-US" sz="4000" dirty="0" smtClean="0"/>
          </a:p>
          <a:p>
            <a:pPr algn="just"/>
            <a:r>
              <a:rPr lang="en-US" sz="4000" dirty="0" smtClean="0"/>
              <a:t> Honey pots and padded cells have not yet been shown to be generally useful security technologies.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05358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Autofit/>
          </a:bodyPr>
          <a:lstStyle/>
          <a:p>
            <a:pPr algn="just"/>
            <a:r>
              <a:rPr lang="en-US" sz="4000" dirty="0" smtClean="0"/>
              <a:t>An expert attacker, once diverted into a decoy system, may become angry and launch a more hostile attack against an organization's systems. </a:t>
            </a:r>
          </a:p>
          <a:p>
            <a:pPr algn="just"/>
            <a:endParaRPr lang="en-US" sz="4000" dirty="0"/>
          </a:p>
          <a:p>
            <a:pPr algn="just"/>
            <a:r>
              <a:rPr lang="en-US" sz="4000" dirty="0" smtClean="0"/>
              <a:t> Administrators and security managers will need a high level of expertise to use these systems.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132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realize why these tools are not yet widely used.</a:t>
            </a:r>
          </a:p>
          <a:p>
            <a:r>
              <a:rPr lang="en-US" dirty="0" smtClean="0"/>
              <a:t>you must understand how these products differ from a traditional IDS.</a:t>
            </a:r>
          </a:p>
          <a:p>
            <a:r>
              <a:rPr lang="en-US" dirty="0" smtClean="0"/>
              <a:t> Honey pots are decoy systems designed to lure potential attackers away from critical systems and encourage attacks against the themselves.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9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Indeed, these systems are created for the sole purpose of deceiving potential attackers. In the industry, they are also known as decoys, lures, and fly-traps.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16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324600"/>
          </a:xfrm>
        </p:spPr>
        <p:txBody>
          <a:bodyPr>
            <a:normAutofit/>
          </a:bodyPr>
          <a:lstStyle/>
          <a:p>
            <a:r>
              <a:rPr lang="en-US" dirty="0" smtClean="0"/>
              <a:t>When a collection of honey pots connects several honey pot systems on a subnet, it may be called a honey net.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 honey pot system (or in the case of a honey net, an entire sub network) contains pseudo-services that emulate well-known services but is configured in ways that make it look vulnerable-that is, easily subject to attacks.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2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This combination of attractants (i.e., attractive features such as the presence of both well-known services and vulnerabilities) is meant to lure potential attackers into committing an attack.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thereby revealing their existence-the idea being that once organizations have detected these attackers, they can better defend their networks against future attacks against real assets. In sum, honey pots are designed to: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20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382000" cy="6248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 sum, honey pots are designed to: </a:t>
            </a:r>
          </a:p>
          <a:p>
            <a:r>
              <a:rPr lang="en-US" sz="4000" dirty="0" smtClean="0"/>
              <a:t> Divert an attacker from accessing critical systems </a:t>
            </a:r>
          </a:p>
          <a:p>
            <a:r>
              <a:rPr lang="en-US" sz="4000" dirty="0" smtClean="0"/>
              <a:t> Collect information about the attacker's activity </a:t>
            </a:r>
          </a:p>
          <a:p>
            <a:r>
              <a:rPr lang="en-US" sz="4000" dirty="0" smtClean="0"/>
              <a:t> Encourage the attacker to stay on the system long enough for </a:t>
            </a:r>
            <a:r>
              <a:rPr lang="en-US" sz="3600" dirty="0" smtClean="0"/>
              <a:t>administrators</a:t>
            </a:r>
            <a:r>
              <a:rPr lang="en-US" sz="4000" dirty="0" smtClean="0"/>
              <a:t> to document the event and, perhaps, respond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81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Honey pot systems are filled with information that is designed to appear valuable (hence the name honey pots),</a:t>
            </a:r>
          </a:p>
          <a:p>
            <a:r>
              <a:rPr lang="en-US" dirty="0" smtClean="0"/>
              <a:t> but this information is fabricated and would not even be useful to a legitimate user of the system. Thus, any time a honey pot is accessed, this constitutes suspicious activity. </a:t>
            </a:r>
          </a:p>
          <a:p>
            <a:r>
              <a:rPr lang="en-US" dirty="0" smtClean="0"/>
              <a:t>Honey pots are instrumented with sensitive monitors and event loggers that detect these attempts to access the system and collect information about the potential attacker's activities.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96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simple IDS that specializes in honey pot Tech:</a:t>
            </a:r>
            <a:br>
              <a:rPr lang="en-US" sz="3600" dirty="0" smtClean="0"/>
            </a:br>
            <a:r>
              <a:rPr lang="en-US" sz="2700" dirty="0" smtClean="0"/>
              <a:t> it is waiting for an attack. </a:t>
            </a:r>
            <a:endParaRPr lang="en-US" sz="27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7729108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2963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algn="just"/>
            <a:r>
              <a:rPr lang="en-US" sz="4800" dirty="0" smtClean="0"/>
              <a:t>A padded cell System: </a:t>
            </a:r>
            <a:r>
              <a:rPr lang="en-US" sz="3600" dirty="0" smtClean="0"/>
              <a:t>It is a honey poi that has been protected so that that it cannot be easily compromised.</a:t>
            </a:r>
          </a:p>
          <a:p>
            <a:pPr algn="just"/>
            <a:r>
              <a:rPr lang="en-US" sz="3600" dirty="0" smtClean="0"/>
              <a:t> In other words, a padded cell is a hardened honey pot. </a:t>
            </a:r>
          </a:p>
          <a:p>
            <a:pPr algn="just"/>
            <a:r>
              <a:rPr lang="en-US" sz="3600" dirty="0" smtClean="0"/>
              <a:t>In addition to attracting attackers with tempting data, a padded cell operates in tandem with a traditional IDS.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35553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710</Words>
  <Application>Microsoft Office PowerPoint</Application>
  <PresentationFormat>On-screen Show (4:3)</PresentationFormat>
  <Paragraphs>42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HONEY POTS, HONEY NETS, AND PADDED CELL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simple IDS that specializes in honey pot Tech:  it is waiting for an attack.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HONEY POTS, HONEY NETS, AND PADDED CELL SYSTEM</dc:title>
  <dc:creator>ITLAB2</dc:creator>
  <cp:lastModifiedBy>IT CLASS</cp:lastModifiedBy>
  <cp:revision>3</cp:revision>
  <dcterms:created xsi:type="dcterms:W3CDTF">2019-09-26T04:55:29Z</dcterms:created>
  <dcterms:modified xsi:type="dcterms:W3CDTF">2019-09-26T06:01:36Z</dcterms:modified>
</cp:coreProperties>
</file>