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9488925"/>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25346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533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705805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715308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15896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79677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1247181"/>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59975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88167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54574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07965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6085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2380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415565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507544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1379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64204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VANITHA 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122191</a:t>
            </a:r>
            <a:r>
              <a:rPr lang="en-US" altLang="zh-CN" sz="2400" b="0" i="0" u="none" strike="noStrike" kern="1200" cap="none" spc="0" baseline="0">
                <a:solidFill>
                  <a:schemeClr val="tx1"/>
                </a:solidFill>
                <a:latin typeface="Calibri" pitchFamily="0" charset="0"/>
                <a:ea typeface="宋体" pitchFamily="0" charset="0"/>
                <a:cs typeface="Calibri" pitchFamily="0" charset="0"/>
              </a:rPr>
              <a:t>98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asunm1703312219198</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vanithavimalvenkat07@gmail.com</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81905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7152066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27322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8173994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4570290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43315180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45823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31767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5549659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032222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3231653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6"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4578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339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08592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58832231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433877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2024-09-18T06:03:38Z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