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kholm_syndrome#cite_note-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4F90-5975-482F-B952-84B6FB017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Vanitha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19DE9-539E-4A00-82A7-483F2342E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77A-5EB8-4C66-940A-D75EB7E5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3A5-0D69-4144-B4C1-FE88A400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Stock Home Syndrome : </a:t>
            </a:r>
          </a:p>
          <a:p>
            <a:pPr marL="0" indent="0">
              <a:buNone/>
            </a:pPr>
            <a:r>
              <a:rPr lang="en-US" b="1" dirty="0"/>
              <a:t>Stockholm syndrome</a:t>
            </a:r>
            <a:r>
              <a:rPr lang="en-US" dirty="0"/>
              <a:t> is a condition which causes hostages to develop a psychological alliance with their captors as a survival strategy during </a:t>
            </a:r>
            <a:r>
              <a:rPr lang="en-US" dirty="0" err="1"/>
              <a:t>captivity.These</a:t>
            </a:r>
            <a:r>
              <a:rPr lang="en-US" dirty="0"/>
              <a:t> alliances result from a bond formed between captor and captives during intimate time together, but they are generally considered irrational in light of the danger or risk endured by the victims</a:t>
            </a:r>
          </a:p>
          <a:p>
            <a:r>
              <a:rPr lang="en-US" dirty="0"/>
              <a:t>Work place harassment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Workplace harassment</a:t>
            </a:r>
            <a:r>
              <a:rPr lang="en-US" dirty="0"/>
              <a:t> is the belittling or threatening behavior directed at an individual worker or a group of workers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7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3006-3B60-4892-AB18-6B1721F1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106C-5823-4B1B-9F78-3DF86C7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1800" dirty="0"/>
              <a:t>Cognitive: confusion, blurred memory, refusal to accept the reality of events and recurring flashbacks.</a:t>
            </a:r>
          </a:p>
          <a:p>
            <a:r>
              <a:rPr lang="en-US" sz="1800" dirty="0"/>
              <a:t>Emotional: lack of feeling, fear, helplessness, hopelessness, aggression, depression, guilt, dependence on captor and development of posttraumatic stress disorder.</a:t>
            </a:r>
          </a:p>
          <a:p>
            <a:r>
              <a:rPr lang="en-US" sz="1800" dirty="0"/>
              <a:t>Social: anxiety, irritability, cautiousness and estrangement.</a:t>
            </a:r>
          </a:p>
          <a:p>
            <a:r>
              <a:rPr lang="en-US" sz="1800" dirty="0"/>
              <a:t>Physical: increase in effects of pre-existing conditions; development of health conditions due to possible restriction from food, sleep, and exposure to outdoors.</a:t>
            </a:r>
            <a:r>
              <a:rPr lang="en-US" sz="1800" baseline="30000" dirty="0">
                <a:hlinkClick r:id="rId2"/>
              </a:rPr>
              <a:t>[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73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8A55-0E85-4DCB-B032-95FB5264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8469-F121-4BDA-A49C-41C3E2F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Dialogflow</a:t>
            </a:r>
            <a:r>
              <a:rPr lang="en-IN" dirty="0"/>
              <a:t> agent page</a:t>
            </a:r>
          </a:p>
          <a:p>
            <a:endParaRPr lang="en-IN" dirty="0"/>
          </a:p>
          <a:p>
            <a:r>
              <a:rPr lang="en-US" b="1" dirty="0"/>
              <a:t>Action</a:t>
            </a:r>
            <a:r>
              <a:rPr lang="en-US" dirty="0"/>
              <a:t>: an interaction built for Google Assistant that performs specific tasks based on user input.</a:t>
            </a:r>
          </a:p>
          <a:p>
            <a:r>
              <a:rPr lang="en-US" b="1" dirty="0"/>
              <a:t>Intent</a:t>
            </a:r>
            <a:r>
              <a:rPr lang="en-US" dirty="0"/>
              <a:t>: the goal of the Action (e.g. generate quotes). An intent takes user input and channels it to trigger an event.</a:t>
            </a:r>
          </a:p>
          <a:p>
            <a:r>
              <a:rPr lang="en-US" b="1" dirty="0"/>
              <a:t>Agent (</a:t>
            </a:r>
            <a:r>
              <a:rPr lang="en-US" b="1" dirty="0" err="1"/>
              <a:t>Dialogflow</a:t>
            </a:r>
            <a:r>
              <a:rPr lang="en-US" b="1" dirty="0"/>
              <a:t>)</a:t>
            </a:r>
            <a:r>
              <a:rPr lang="en-US" dirty="0"/>
              <a:t>: a module that uses NLU and ML to transform user input into actionable data to be used by an Assistant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0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7409-4787-4BCE-B653-C9F58100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D32B-6FB1-413B-B497-84C5BEEA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stark reality is that the future of development of society lies in the future of women equally with men. Never has it been more apparent </a:t>
            </a:r>
            <a:r>
              <a:rPr lang="en-US"/>
              <a:t>that women's </a:t>
            </a:r>
            <a:r>
              <a:rPr lang="en-US" dirty="0"/>
              <a:t>issue can not be compartmentalized and isolated as secondary </a:t>
            </a:r>
            <a:r>
              <a:rPr lang="en-US"/>
              <a:t>issues in </a:t>
            </a:r>
            <a:r>
              <a:rPr lang="en-US" dirty="0"/>
              <a:t>development".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2036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288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Vanitha </vt:lpstr>
      <vt:lpstr>Problem</vt:lpstr>
      <vt:lpstr>Symptoms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Vanitha</dc:title>
  <dc:creator>Sindhu Indurthi</dc:creator>
  <cp:lastModifiedBy>Sindhu Indurthi</cp:lastModifiedBy>
  <cp:revision>3</cp:revision>
  <dcterms:created xsi:type="dcterms:W3CDTF">2019-06-01T08:58:10Z</dcterms:created>
  <dcterms:modified xsi:type="dcterms:W3CDTF">2019-06-01T09:25:18Z</dcterms:modified>
</cp:coreProperties>
</file>