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M. VANITHASHREE </a:t>
            </a:r>
            <a:endParaRPr lang="en-US" sz="2400" dirty="0"/>
          </a:p>
          <a:p>
            <a:r>
              <a:rPr lang="en-US" sz="2400" dirty="0"/>
              <a:t>REGISTER NO: 122204462</a:t>
            </a:r>
          </a:p>
          <a:p>
            <a:r>
              <a:rPr lang="en-US" sz="2400" dirty="0"/>
              <a:t>DEPARTMENT: B.COM CORPORATE SECRETARYSHIP</a:t>
            </a:r>
          </a:p>
          <a:p>
            <a:r>
              <a:rPr lang="en-US" sz="2400" dirty="0"/>
              <a:t>COLLEGE: AVICHI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AB719A9-6195-1703-BD71-D6A52E395068}"/>
              </a:ext>
            </a:extLst>
          </p:cNvPr>
          <p:cNvSpPr txBox="1"/>
          <p:nvPr/>
        </p:nvSpPr>
        <p:spPr>
          <a:xfrm>
            <a:off x="1129394" y="1277436"/>
            <a:ext cx="6099548" cy="2031325"/>
          </a:xfrm>
          <a:prstGeom prst="rect">
            <a:avLst/>
          </a:prstGeom>
          <a:noFill/>
        </p:spPr>
        <p:txBody>
          <a:bodyPr wrap="square">
            <a:spAutoFit/>
          </a:bodyPr>
          <a:lstStyle/>
          <a:p>
            <a:r>
              <a:rPr lang="en-US"/>
              <a:t>Our Excel-based employee performance modeling uses statistical analysis and predictive algorithms to evaluate performance trends. By applying formulas, pivot tables, and regression analysis, it identifies patterns, forecasts future performance, and highlights potential growth opportunities. This data-driven approach helps optimize workforce management and improve overall organizational productivity.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71F3572-7808-4898-CC58-AC11F013F015}"/>
              </a:ext>
            </a:extLst>
          </p:cNvPr>
          <p:cNvSpPr txBox="1"/>
          <p:nvPr/>
        </p:nvSpPr>
        <p:spPr>
          <a:xfrm>
            <a:off x="1073781" y="1226558"/>
            <a:ext cx="6099548" cy="2031325"/>
          </a:xfrm>
          <a:prstGeom prst="rect">
            <a:avLst/>
          </a:prstGeom>
          <a:noFill/>
        </p:spPr>
        <p:txBody>
          <a:bodyPr wrap="square">
            <a:spAutoFit/>
          </a:bodyPr>
          <a:lstStyle/>
          <a:p>
            <a:r>
              <a:rPr lang="en-US"/>
              <a:t>The results from our Excel-based employee performance analysis offer clear insights into individual and team performance, highlighting key strengths, weaknesses, and productivity trends. With visual reports, managers can easily track progress, identify high-performers, and address performance gaps, leading to improved efficiency, engagement, and data-backed decision-making across the organization.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8DDC7B-5502-4BBA-C691-393AB44087C0}"/>
              </a:ext>
            </a:extLst>
          </p:cNvPr>
          <p:cNvSpPr txBox="1"/>
          <p:nvPr/>
        </p:nvSpPr>
        <p:spPr>
          <a:xfrm>
            <a:off x="1180272" y="1383866"/>
            <a:ext cx="6099548" cy="2308324"/>
          </a:xfrm>
          <a:prstGeom prst="rect">
            <a:avLst/>
          </a:prstGeom>
          <a:noFill/>
        </p:spPr>
        <p:txBody>
          <a:bodyPr wrap="square">
            <a:spAutoFit/>
          </a:bodyPr>
          <a:lstStyle/>
          <a:p>
            <a:r>
              <a:rPr lang="en-US"/>
              <a:t>In conclusion, Excel-based employee performance analysis provides a robust, user-friendly tool for evaluating and enhancing workforce performance. Its comprehensive data insights and visualizations enable effective tracking, informed decision-making, and targeted improvements. This approach fosters a culture of accountability and continuous development, driving overall organizational success and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443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1803D41-3359-5FB9-0739-8199CC28FEEE}"/>
              </a:ext>
            </a:extLst>
          </p:cNvPr>
          <p:cNvSpPr txBox="1"/>
          <p:nvPr/>
        </p:nvSpPr>
        <p:spPr>
          <a:xfrm>
            <a:off x="984181" y="2629721"/>
            <a:ext cx="7771719" cy="1477328"/>
          </a:xfrm>
          <a:prstGeom prst="rect">
            <a:avLst/>
          </a:prstGeom>
          <a:noFill/>
        </p:spPr>
        <p:txBody>
          <a:bodyPr wrap="square" anchor="ctr">
            <a:spAutoFit/>
          </a:bodyPr>
          <a:lstStyle/>
          <a:p>
            <a:pPr algn="ctr"/>
            <a:r>
              <a:rPr lang="en-US"/>
              <a:t>"Analyze employee performance using Excel by tracking KPIs like productivity, quality, and punctuality. Use formulas and visualizations to assess individual and team performance, identify trends, and provide actionable insights for improvement. This helps in making data-driven decisions for rewards, promotions, or targeted training and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6E3F615-DB4F-DCE3-2C2B-E8CF11FAAEEC}"/>
              </a:ext>
            </a:extLst>
          </p:cNvPr>
          <p:cNvSpPr txBox="1"/>
          <p:nvPr/>
        </p:nvSpPr>
        <p:spPr>
          <a:xfrm>
            <a:off x="3049775" y="2560119"/>
            <a:ext cx="6099548" cy="1754326"/>
          </a:xfrm>
          <a:prstGeom prst="rect">
            <a:avLst/>
          </a:prstGeom>
          <a:noFill/>
        </p:spPr>
        <p:txBody>
          <a:bodyPr wrap="square">
            <a:spAutoFit/>
          </a:bodyPr>
          <a:lstStyle/>
          <a:p>
            <a:r>
              <a:rPr lang="en-US"/>
              <a:t>This project aims to analyze employee performance using Excel by tracking key metrics such as productivity, quality, and punctuality. Data will be organized, calculated with formulas, and visualized using charts. The analysis will provide insights into employee strengths, areas for improvement, and overall performance trends for informed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D3CE7F-08F2-D51D-DF86-EDBFFF50665D}"/>
              </a:ext>
            </a:extLst>
          </p:cNvPr>
          <p:cNvSpPr txBox="1"/>
          <p:nvPr/>
        </p:nvSpPr>
        <p:spPr>
          <a:xfrm>
            <a:off x="1034735" y="1674674"/>
            <a:ext cx="6764524" cy="1754326"/>
          </a:xfrm>
          <a:prstGeom prst="rect">
            <a:avLst/>
          </a:prstGeom>
          <a:noFill/>
        </p:spPr>
        <p:txBody>
          <a:bodyPr wrap="square">
            <a:spAutoFit/>
          </a:bodyPr>
          <a:lstStyle/>
          <a:p>
            <a:r>
              <a:rPr lang="en-US"/>
              <a:t>The end users of the employee performance analysis using Excel are HR managers, team leaders, department heads, and executives. These stakeholders will use the analysis to assess employee performance, make decisions regarding promotions, rewards, training, and address underperformance, ensuring workforce efficiency and alignment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31282"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D91CBE2-3AB0-19C7-81BE-440EADDEEBCA}"/>
              </a:ext>
            </a:extLst>
          </p:cNvPr>
          <p:cNvSpPr txBox="1"/>
          <p:nvPr/>
        </p:nvSpPr>
        <p:spPr>
          <a:xfrm>
            <a:off x="3049775" y="2421620"/>
            <a:ext cx="6099548" cy="2031325"/>
          </a:xfrm>
          <a:prstGeom prst="rect">
            <a:avLst/>
          </a:prstGeom>
          <a:noFill/>
        </p:spPr>
        <p:txBody>
          <a:bodyPr wrap="square">
            <a:spAutoFit/>
          </a:bodyPr>
          <a:lstStyle/>
          <a:p>
            <a:r>
              <a:rPr lang="en-US"/>
              <a:t>Our Excel-based employee performance analysis solution simplifies tracking key performance metrics, enabling data-driven insights and personalized feedback. It enhances decision-making by identifying strengths and areas for improvement, leading to increased productivity. The value proposition lies in its ease of use, scalability, and ability to foster employee growth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B7D9100-93AC-19C4-C5C1-EEACF919A2F9}"/>
              </a:ext>
            </a:extLst>
          </p:cNvPr>
          <p:cNvSpPr txBox="1"/>
          <p:nvPr/>
        </p:nvSpPr>
        <p:spPr>
          <a:xfrm>
            <a:off x="943626" y="1507044"/>
            <a:ext cx="6099548" cy="1754326"/>
          </a:xfrm>
          <a:prstGeom prst="rect">
            <a:avLst/>
          </a:prstGeom>
          <a:noFill/>
        </p:spPr>
        <p:txBody>
          <a:bodyPr wrap="square">
            <a:spAutoFit/>
          </a:bodyPr>
          <a:lstStyle/>
          <a:p>
            <a:r>
              <a:rPr lang="en-US"/>
              <a:t>The Excel dataset for employee performance analysis includes key metrics such as employee ID, department, performance scores, attendance records, task completion rates, and feedback. It enables comprehensive analysis through pivot tables, charts, and conditional formatting, allowing managers to assess individual and team performance efficiently.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22579" y="1604796"/>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factor in our Excel-based employee performance analysis lies in its intuitive design, automated data processing, and customizable dashboards. With built-in visualizations and seamless integration with existing workflows, it transforms raw data into actionable insights, empowering managers to make quick, informed decisions and enhance overall team performance.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vanithashree340@gmail.com</cp:lastModifiedBy>
  <cp:revision>13</cp:revision>
  <dcterms:created xsi:type="dcterms:W3CDTF">2024-03-29T15:07:22Z</dcterms:created>
  <dcterms:modified xsi:type="dcterms:W3CDTF">2024-09-10T04:15:37Z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