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8" r:id="rId11"/>
    <p:sldId id="289" r:id="rId12"/>
    <p:sldId id="286" r:id="rId13"/>
    <p:sldId id="291" r:id="rId14"/>
    <p:sldId id="287" r:id="rId15"/>
    <p:sldId id="290" r:id="rId16"/>
    <p:sldId id="271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9" autoAdjust="0"/>
    <p:restoredTop sz="94660"/>
  </p:normalViewPr>
  <p:slideViewPr>
    <p:cSldViewPr snapToGrid="0">
      <p:cViewPr>
        <p:scale>
          <a:sx n="75" d="100"/>
          <a:sy n="75" d="100"/>
        </p:scale>
        <p:origin x="-756" y="-477"/>
      </p:cViewPr>
      <p:guideLst>
        <p:guide orient="horz" pos="2160"/>
        <p:guide orient="horz" pos="3424"/>
        <p:guide orient="horz" pos="648"/>
        <p:guide orient="horz" pos="1820"/>
        <p:guide pos="3840"/>
        <p:guide pos="2139"/>
        <p:guide pos="5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53640" y="3194685"/>
            <a:ext cx="70777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2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HOSPITAL MANAGEMENT SYSTEM</a:t>
            </a:r>
            <a:endParaRPr lang="en-IN" altLang="en-US" sz="24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PRESENTED BY: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</a:t>
            </a:r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N.Vanitha</a:t>
            </a:r>
            <a:endParaRPr lang="en-IN" altLang="en-US" b="1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Ss.Sriharithaa</a:t>
            </a:r>
            <a:endParaRPr lang="en-IN" altLang="en-US" b="1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     R.Nowsheen</a:t>
            </a:r>
            <a:endParaRPr lang="en-IN" altLang="en-US" b="1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    S.Poornima</a:t>
            </a:r>
            <a:endParaRPr lang="en-IN" altLang="en-US" b="1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altLang="en-US" b="1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  D.Nivedha</a:t>
            </a:r>
            <a:endParaRPr lang="en-IN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401" y="3472158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正五边形 2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605808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21124-WA0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761365"/>
            <a:ext cx="9904095" cy="5430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US"/>
          </a:p>
        </p:txBody>
      </p:sp>
      <p:pic>
        <p:nvPicPr>
          <p:cNvPr id="4" name="Content Placeholder 3" descr="IMG-20221124-WA00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6475" y="838200"/>
            <a:ext cx="9463405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21124-WA00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808355"/>
            <a:ext cx="10191750" cy="5368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21124-WA00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835" y="762635"/>
            <a:ext cx="9645015" cy="5506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21124-WA00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777240"/>
            <a:ext cx="1039368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3"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 Box 1"/>
          <p:cNvSpPr txBox="1"/>
          <p:nvPr/>
        </p:nvSpPr>
        <p:spPr>
          <a:xfrm>
            <a:off x="396240" y="213995"/>
            <a:ext cx="5050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               </a:t>
            </a:r>
            <a:r>
              <a:rPr lang="en-IN" altLang="en-US" sz="36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3200" b="1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5605" y="1010285"/>
            <a:ext cx="5855970" cy="459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r>
              <a:rPr lang="en-IN" alt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Management System is all about the modernizing a hospital through use of technology.</a:t>
            </a:r>
            <a:endParaRPr lang="en-IN" altLang="en-US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helps in it and take over the manual system for quick and easy functioning.</a:t>
            </a:r>
            <a:endParaRPr lang="en-IN" altLang="en-US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gives many facilities like searching for the detail of patient as well as the creation of test reports.</a:t>
            </a:r>
            <a:endParaRPr lang="en-IN" altLang="en-US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9066" y="2064687"/>
            <a:ext cx="8093869" cy="2728626"/>
          </a:xfrm>
          <a:prstGeom prst="rect">
            <a:avLst/>
          </a:prstGeom>
          <a:noFill/>
          <a:ln w="19050">
            <a:solidFill>
              <a:srgbClr val="342E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7325" y="40862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2017/5/14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8480" y="1816100"/>
            <a:ext cx="8277225" cy="287972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3040" y="2841308"/>
            <a:ext cx="4070350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dist"/>
            <a:r>
              <a:rPr lang="en-US" altLang="zh-CN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</a:t>
            </a:r>
            <a:r>
              <a:rPr lang="en-I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YOU</a:t>
            </a:r>
            <a:endParaRPr lang="en-I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14875" y="736284"/>
            <a:ext cx="276225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en-IN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9860" y="4721860"/>
            <a:ext cx="4657725" cy="398780"/>
          </a:xfrm>
          <a:prstGeom prst="rect">
            <a:avLst/>
          </a:prstGeom>
          <a:ln>
            <a:solidFill>
              <a:srgbClr val="DACD57"/>
            </a:solidFill>
          </a:ln>
        </p:spPr>
        <p:txBody>
          <a:bodyPr wrap="square">
            <a:spAutoFit/>
          </a:bodyPr>
          <a:lstStyle/>
          <a:p>
            <a:r>
              <a:rPr lang="en-I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SOFTWARE REQUIREMENT</a:t>
            </a:r>
            <a:endParaRPr lang="en-IN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4700" y="3112135"/>
            <a:ext cx="75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84675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7603" y="4688518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7603" y="5461029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文本框 3"/>
          <p:cNvSpPr txBox="1"/>
          <p:nvPr/>
        </p:nvSpPr>
        <p:spPr>
          <a:xfrm>
            <a:off x="5869305" y="1319530"/>
            <a:ext cx="458470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IN" altLang="zh-CN" sz="115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endParaRPr lang="en-IN" altLang="zh-CN" sz="115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5996305" y="1446530"/>
            <a:ext cx="458470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IN" altLang="zh-CN" sz="115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endParaRPr lang="en-IN" altLang="zh-CN" sz="115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886200" y="5559425"/>
            <a:ext cx="4678045" cy="398780"/>
          </a:xfrm>
          <a:prstGeom prst="rect">
            <a:avLst/>
          </a:prstGeom>
          <a:solidFill>
            <a:srgbClr val="DACD57"/>
          </a:solidFill>
          <a:ln>
            <a:solidFill>
              <a:srgbClr val="DACD57"/>
            </a:solidFill>
          </a:ln>
        </p:spPr>
        <p:txBody>
          <a:bodyPr wrap="square" rtlCol="0">
            <a:spAutoFit/>
          </a:bodyPr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6250" y="245110"/>
            <a:ext cx="36195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3000" smtClean="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IN" altLang="en-US" sz="3000" b="1" smtClean="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IN" altLang="en-US" sz="3000" smtClean="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000" smtClean="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000" smtClean="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zh-CN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IN" altLang="zh-CN" sz="30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717675" y="1794510"/>
            <a:ext cx="88779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are the essential part of our lives, providing best medical facilities to people suffering from various conditions. </a:t>
            </a:r>
            <a:endParaRPr lang="en-I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18310" y="3830955"/>
            <a:ext cx="87757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neccessary for the hospitals to keep track of its day-to-day activities &amp; records of its patients,doctors and other staffs.</a:t>
            </a:r>
            <a:r>
              <a:rPr lang="en-IN" altLang="en-US" b="1"/>
              <a:t> </a:t>
            </a:r>
            <a:endParaRPr lang="en-I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45" y="974090"/>
            <a:ext cx="10485755" cy="5203190"/>
          </a:xfrm>
        </p:spPr>
        <p:txBody>
          <a:bodyPr/>
          <a:p>
            <a:pPr marL="0" indent="0">
              <a:buNone/>
            </a:pP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helps to keep the hospital running smoothly &amp; successfully.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8680" y="2340610"/>
            <a:ext cx="112242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 keeping the working of the manual system as the basis of</a:t>
            </a:r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project.We have developed an automated version of the manual system,named as </a:t>
            </a:r>
            <a:r>
              <a:rPr lang="en-IN" altLang="en-US" sz="28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Management System</a:t>
            </a:r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IN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en-IN" altLang="en-US" sz="3200" b="1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IN" altLang="en-US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Aim of our  Project is to provide paperless Hospital.</a:t>
            </a:r>
            <a:endParaRPr lang="en-IN" altLang="en-US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470" y="2621915"/>
            <a:ext cx="9713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aims at providing low-cost reliable automation of the existing systems.</a:t>
            </a:r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835" y="4000500"/>
            <a:ext cx="95396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also provides excellent security of data at every level of user-system interaction and also provides robust &amp; reliable storage and backup facilities.</a:t>
            </a:r>
            <a:endParaRPr lang="en-IN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:</a:t>
            </a:r>
            <a:endParaRPr lang="en-IN" altLang="en-US" sz="3200" b="1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910" y="1825625"/>
            <a:ext cx="9406890" cy="4351655"/>
          </a:xfrm>
        </p:spPr>
        <p:txBody>
          <a:bodyPr/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Avoid errors and track every single details.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Better revenue managemnt.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Improve data security.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Establish your hospital as technically advanced.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:</a:t>
            </a:r>
            <a:endParaRPr lang="en-IN" altLang="en-US" sz="3200" b="1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260" y="1825625"/>
            <a:ext cx="9527540" cy="4351655"/>
          </a:xfrm>
        </p:spPr>
        <p:txBody>
          <a:bodyPr/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high cost of software development and deplan.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chances of employment usually become less with the automation of the system.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Inconsistency and Inefficiency.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</a:t>
            </a:r>
            <a:r>
              <a:rPr lang="en-IN" altLang="en-US" sz="3200" b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REQUIREMENT</a:t>
            </a:r>
            <a:endParaRPr lang="en-IN" altLang="en-US" sz="3200" b="1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 b="1">
                <a:solidFill>
                  <a:srgbClr val="0070C0"/>
                </a:solidFill>
              </a:rPr>
              <a:t>FRONT END </a:t>
            </a:r>
            <a:r>
              <a:rPr lang="en-IN" altLang="en-US">
                <a:solidFill>
                  <a:srgbClr val="0070C0"/>
                </a:solidFill>
              </a:rPr>
              <a:t>:</a:t>
            </a:r>
            <a:r>
              <a:rPr lang="en-IN" altLang="en-US" b="1">
                <a:solidFill>
                  <a:srgbClr val="0070C0"/>
                </a:solidFill>
              </a:rPr>
              <a:t> </a:t>
            </a:r>
            <a:endParaRPr lang="en-IN" altLang="en-US" b="1">
              <a:solidFill>
                <a:srgbClr val="0070C0"/>
              </a:solidFill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</a:rPr>
              <a:t>  HTML</a:t>
            </a:r>
            <a:endParaRPr lang="en-IN" altLang="en-US" b="1">
              <a:solidFill>
                <a:schemeClr val="bg1"/>
              </a:solidFill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</a:rPr>
              <a:t>  CSS</a:t>
            </a:r>
            <a:endParaRPr lang="en-IN" altLang="en-US" b="1">
              <a:solidFill>
                <a:schemeClr val="bg1"/>
              </a:solidFill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</a:rPr>
              <a:t>  JAVA SCRIPT</a:t>
            </a:r>
            <a:endParaRPr lang="en-IN" altLang="en-US" b="1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IN" altLang="en-US" b="1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IN" altLang="en-US" b="1">
                <a:solidFill>
                  <a:srgbClr val="0070C0"/>
                </a:solidFill>
              </a:rPr>
              <a:t>BACK END :</a:t>
            </a:r>
            <a:endParaRPr lang="en-IN" altLang="en-US" b="1">
              <a:solidFill>
                <a:schemeClr val="bg1"/>
              </a:solidFill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</a:rPr>
              <a:t>  </a:t>
            </a:r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SPRING BOOT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JPA</a:t>
            </a:r>
            <a:endParaRPr lang="en-I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HIBERNAT</a:t>
            </a:r>
            <a:r>
              <a:rPr lang="en-IN" altLang="en-US" sz="14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IN" altLang="en-US" sz="1425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IN" altLang="en-US" b="1">
                <a:solidFill>
                  <a:schemeClr val="bg1"/>
                </a:solidFill>
              </a:rPr>
              <a:t> </a:t>
            </a:r>
            <a:endParaRPr lang="en-I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-20221124-WA00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791845"/>
            <a:ext cx="9874885" cy="538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Presentation</Application>
  <PresentationFormat>自定义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                        PROJECT DESCRIPTION</vt:lpstr>
      <vt:lpstr>ADVANTAGES :</vt:lpstr>
      <vt:lpstr>DISADVANTAGES :</vt:lpstr>
      <vt:lpstr>                   SOFTWARE REQUIREMENT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vanitha</cp:lastModifiedBy>
  <cp:revision>251</cp:revision>
  <dcterms:created xsi:type="dcterms:W3CDTF">2015-05-12T04:08:00Z</dcterms:created>
  <dcterms:modified xsi:type="dcterms:W3CDTF">2022-11-24T18:51:55Z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8E6E4DF1632445AE8F50D0A4A7B1D176</vt:lpwstr>
  </property>
</Properties>
</file>