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58" r:id="rId5"/>
    <p:sldId id="259" r:id="rId6"/>
    <p:sldId id="260" r:id="rId7"/>
    <p:sldId id="263"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21/10/2024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21/10/2024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21/10/2024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datamateuae.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datamateua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3577" y="378069"/>
            <a:ext cx="10304584" cy="2450636"/>
          </a:xfrm>
        </p:spPr>
        <p:txBody>
          <a:bodyPr/>
          <a:lstStyle/>
          <a:p>
            <a:r>
              <a:rPr lang="en-US" sz="4800" u="sng" dirty="0">
                <a:hlinkClick r:id="rId2"/>
              </a:rPr>
              <a:t>Hospital management System</a:t>
            </a:r>
            <a:r>
              <a:rPr lang="en-US" dirty="0"/>
              <a:t>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4362" y="2910253"/>
            <a:ext cx="3560884" cy="269924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071165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a:t>
            </a:r>
            <a:endParaRPr lang="en-US" dirty="0"/>
          </a:p>
        </p:txBody>
      </p:sp>
      <p:sp>
        <p:nvSpPr>
          <p:cNvPr id="3" name="Content Placeholder 2"/>
          <p:cNvSpPr>
            <a:spLocks noGrp="1"/>
          </p:cNvSpPr>
          <p:nvPr>
            <p:ph idx="1"/>
          </p:nvPr>
        </p:nvSpPr>
        <p:spPr/>
        <p:txBody>
          <a:bodyPr>
            <a:normAutofit/>
          </a:bodyPr>
          <a:lstStyle/>
          <a:p>
            <a:r>
              <a:rPr lang="en-US" sz="2400" dirty="0"/>
              <a:t>A </a:t>
            </a:r>
            <a:r>
              <a:rPr lang="en-US" sz="2400" b="1" dirty="0"/>
              <a:t>Hospital Management System (HMS)</a:t>
            </a:r>
            <a:r>
              <a:rPr lang="en-US" sz="2400" dirty="0"/>
              <a:t> is a software application designed to streamline and automate various functions and operations within a hospital or healthcare facility. Its primary purpose is to manage all aspects of hospital activities, including patient care, administrative processes, and financial operations. The system facilitates the smooth functioning of the hospital by integrating various departments, reducing human error, enhancing communication, and improving overall efficiency.</a:t>
            </a:r>
          </a:p>
        </p:txBody>
      </p:sp>
    </p:spTree>
    <p:extLst>
      <p:ext uri="{BB962C8B-B14F-4D97-AF65-F5344CB8AC3E}">
        <p14:creationId xmlns:p14="http://schemas.microsoft.com/office/powerpoint/2010/main" val="1631568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a:t>
            </a:r>
            <a:endParaRPr lang="en-US" dirty="0"/>
          </a:p>
        </p:txBody>
      </p:sp>
      <p:sp>
        <p:nvSpPr>
          <p:cNvPr id="3" name="Content Placeholder 2"/>
          <p:cNvSpPr>
            <a:spLocks noGrp="1"/>
          </p:cNvSpPr>
          <p:nvPr>
            <p:ph idx="1"/>
          </p:nvPr>
        </p:nvSpPr>
        <p:spPr/>
        <p:txBody>
          <a:bodyPr/>
          <a:lstStyle/>
          <a:p>
            <a:r>
              <a:rPr lang="en-US" dirty="0"/>
              <a:t>Main objectives of a </a:t>
            </a:r>
            <a:r>
              <a:rPr lang="en-US" u="sng" dirty="0">
                <a:hlinkClick r:id="rId2"/>
              </a:rPr>
              <a:t>Hospital Management System</a:t>
            </a:r>
            <a:r>
              <a:rPr lang="en-US" dirty="0"/>
              <a:t> are:</a:t>
            </a:r>
          </a:p>
          <a:p>
            <a:r>
              <a:rPr lang="en-US" dirty="0"/>
              <a:t>Design a system for better patient care.</a:t>
            </a:r>
          </a:p>
          <a:p>
            <a:r>
              <a:rPr lang="en-US" dirty="0"/>
              <a:t>Reduce hospital operating costs.</a:t>
            </a:r>
          </a:p>
          <a:p>
            <a:r>
              <a:rPr lang="en-US" dirty="0"/>
              <a:t>Provide MIS (</a:t>
            </a:r>
            <a:r>
              <a:rPr lang="en-US" u="sng" dirty="0">
                <a:hlinkClick r:id="rId2"/>
              </a:rPr>
              <a:t>Management Information System</a:t>
            </a:r>
            <a:r>
              <a:rPr lang="en-US" dirty="0"/>
              <a:t>) report on demand to management for better decision making.</a:t>
            </a:r>
          </a:p>
          <a:p>
            <a:r>
              <a:rPr lang="en-US" dirty="0"/>
              <a:t>Better co-ordination among the different departments.</a:t>
            </a:r>
          </a:p>
          <a:p>
            <a:r>
              <a:rPr lang="en-US" dirty="0"/>
              <a:t>Provide top management a single point of control.</a:t>
            </a:r>
          </a:p>
        </p:txBody>
      </p:sp>
    </p:spTree>
    <p:extLst>
      <p:ext uri="{BB962C8B-B14F-4D97-AF65-F5344CB8AC3E}">
        <p14:creationId xmlns:p14="http://schemas.microsoft.com/office/powerpoint/2010/main" val="1922853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Existing System</a:t>
            </a:r>
            <a:br>
              <a:rPr lang="en-US" dirty="0" smtClean="0"/>
            </a:b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a:xfrm>
            <a:off x="677334" y="2160589"/>
            <a:ext cx="8596668" cy="4697411"/>
          </a:xfrm>
        </p:spPr>
        <p:txBody>
          <a:bodyPr>
            <a:normAutofit/>
          </a:bodyPr>
          <a:lstStyle/>
          <a:p>
            <a:pPr marL="0" indent="0">
              <a:buNone/>
            </a:pPr>
            <a:endParaRPr lang="en-US" sz="2800" dirty="0" smtClean="0"/>
          </a:p>
          <a:p>
            <a:r>
              <a:rPr lang="en-US" sz="2800" dirty="0" smtClean="0"/>
              <a:t>Lack of security of data</a:t>
            </a:r>
          </a:p>
          <a:p>
            <a:r>
              <a:rPr lang="en-US" sz="2800" dirty="0" smtClean="0"/>
              <a:t>Time consuming.</a:t>
            </a:r>
          </a:p>
          <a:p>
            <a:r>
              <a:rPr lang="en-US" sz="2800" dirty="0" smtClean="0"/>
              <a:t>Consumes large volume of paper work.</a:t>
            </a:r>
          </a:p>
          <a:p>
            <a:r>
              <a:rPr lang="en-US" sz="2800" dirty="0" smtClean="0"/>
              <a:t>Manual work.</a:t>
            </a:r>
          </a:p>
          <a:p>
            <a:r>
              <a:rPr lang="en-US" sz="2800" dirty="0" smtClean="0"/>
              <a:t>No direct role for the higher officials.</a:t>
            </a:r>
          </a:p>
          <a:p>
            <a:endParaRPr lang="en-US" sz="2800" dirty="0"/>
          </a:p>
        </p:txBody>
      </p:sp>
    </p:spTree>
    <p:extLst>
      <p:ext uri="{BB962C8B-B14F-4D97-AF65-F5344CB8AC3E}">
        <p14:creationId xmlns:p14="http://schemas.microsoft.com/office/powerpoint/2010/main" val="397294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System </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sz="2800" dirty="0" smtClean="0"/>
              <a:t>Digitize appointment booking with patient portals.</a:t>
            </a:r>
          </a:p>
          <a:p>
            <a:r>
              <a:rPr lang="en-US" sz="2800" dirty="0" smtClean="0"/>
              <a:t>Track the availability of medical stocks.</a:t>
            </a:r>
          </a:p>
          <a:p>
            <a:r>
              <a:rPr lang="en-US" sz="2800" dirty="0" smtClean="0"/>
              <a:t>Furnish and validate insurance details.</a:t>
            </a:r>
          </a:p>
          <a:p>
            <a:r>
              <a:rPr lang="en-US" sz="2800" dirty="0" smtClean="0"/>
              <a:t>Keep track of the complete vaccination program .</a:t>
            </a:r>
          </a:p>
          <a:p>
            <a:r>
              <a:rPr lang="en-US" sz="2800" dirty="0" smtClean="0"/>
              <a:t>Patient call the ambulance then ambulance track patient phone number through location of a patient.</a:t>
            </a:r>
          </a:p>
          <a:p>
            <a:endParaRPr lang="en-US" sz="2800" dirty="0"/>
          </a:p>
        </p:txBody>
      </p:sp>
    </p:spTree>
    <p:extLst>
      <p:ext uri="{BB962C8B-B14F-4D97-AF65-F5344CB8AC3E}">
        <p14:creationId xmlns:p14="http://schemas.microsoft.com/office/powerpoint/2010/main" val="1703650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and Security</a:t>
            </a:r>
          </a:p>
        </p:txBody>
      </p:sp>
      <p:sp>
        <p:nvSpPr>
          <p:cNvPr id="3" name="Content Placeholder 2"/>
          <p:cNvSpPr>
            <a:spLocks noGrp="1"/>
          </p:cNvSpPr>
          <p:nvPr>
            <p:ph idx="1"/>
          </p:nvPr>
        </p:nvSpPr>
        <p:spPr/>
        <p:txBody>
          <a:bodyPr/>
          <a:lstStyle/>
          <a:p>
            <a:r>
              <a:rPr lang="en-US" b="1" dirty="0"/>
              <a:t>User Roles and Permissions</a:t>
            </a:r>
            <a:r>
              <a:rPr lang="en-US" dirty="0"/>
              <a:t>: Define roles (Admin, Doctor, Nurse, Patient, etc.) with access control to different sections</a:t>
            </a:r>
            <a:r>
              <a:rPr lang="en-US" dirty="0" smtClean="0"/>
              <a:t>.</a:t>
            </a:r>
          </a:p>
          <a:p>
            <a:r>
              <a:rPr lang="en-US" b="1" dirty="0"/>
              <a:t>Audit Trail</a:t>
            </a:r>
            <a:r>
              <a:rPr lang="en-US" dirty="0"/>
              <a:t>: Keep logs of all activities for security and compliance</a:t>
            </a:r>
            <a:r>
              <a:rPr lang="en-US" dirty="0" smtClean="0"/>
              <a:t>.</a:t>
            </a:r>
          </a:p>
          <a:p>
            <a:r>
              <a:rPr lang="en-US" b="1" dirty="0"/>
              <a:t>Data Encryption and Privacy</a:t>
            </a:r>
            <a:r>
              <a:rPr lang="en-US" dirty="0"/>
              <a:t>: Ensure data privacy, especially for sensitive patient information.</a:t>
            </a:r>
          </a:p>
        </p:txBody>
      </p:sp>
    </p:spTree>
    <p:extLst>
      <p:ext uri="{BB962C8B-B14F-4D97-AF65-F5344CB8AC3E}">
        <p14:creationId xmlns:p14="http://schemas.microsoft.com/office/powerpoint/2010/main" val="763304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Stack:</a:t>
            </a:r>
          </a:p>
        </p:txBody>
      </p:sp>
      <p:sp>
        <p:nvSpPr>
          <p:cNvPr id="3" name="Content Placeholder 2"/>
          <p:cNvSpPr>
            <a:spLocks noGrp="1"/>
          </p:cNvSpPr>
          <p:nvPr>
            <p:ph idx="1"/>
          </p:nvPr>
        </p:nvSpPr>
        <p:spPr>
          <a:xfrm>
            <a:off x="677334" y="2160589"/>
            <a:ext cx="8596668" cy="4304379"/>
          </a:xfrm>
        </p:spPr>
        <p:txBody>
          <a:bodyPr>
            <a:normAutofit lnSpcReduction="10000"/>
          </a:bodyPr>
          <a:lstStyle/>
          <a:p>
            <a:r>
              <a:rPr lang="en-US" b="1" dirty="0"/>
              <a:t>Frontend:</a:t>
            </a:r>
          </a:p>
          <a:p>
            <a:r>
              <a:rPr lang="en-US" b="1" dirty="0"/>
              <a:t>HTML, CSS, JavaScript</a:t>
            </a:r>
            <a:r>
              <a:rPr lang="en-US" dirty="0"/>
              <a:t>: For designing the user interface</a:t>
            </a:r>
            <a:r>
              <a:rPr lang="en-US" dirty="0" smtClean="0"/>
              <a:t>.</a:t>
            </a:r>
          </a:p>
          <a:p>
            <a:r>
              <a:rPr lang="en-US" dirty="0"/>
              <a:t>Backend</a:t>
            </a:r>
            <a:r>
              <a:rPr lang="en-US" dirty="0" smtClean="0"/>
              <a:t>:</a:t>
            </a:r>
          </a:p>
          <a:p>
            <a:r>
              <a:rPr lang="en-US" dirty="0" smtClean="0"/>
              <a:t>Java</a:t>
            </a:r>
          </a:p>
          <a:p>
            <a:r>
              <a:rPr lang="en-US" dirty="0" smtClean="0"/>
              <a:t>Database:</a:t>
            </a:r>
          </a:p>
          <a:p>
            <a:r>
              <a:rPr lang="en-US" dirty="0" smtClean="0"/>
              <a:t>JDBC</a:t>
            </a:r>
          </a:p>
          <a:p>
            <a:r>
              <a:rPr lang="en-US" dirty="0" err="1" smtClean="0"/>
              <a:t>Mysql</a:t>
            </a:r>
            <a:endParaRPr lang="en-US" dirty="0" smtClean="0"/>
          </a:p>
          <a:p>
            <a:r>
              <a:rPr lang="en-US" dirty="0" smtClean="0"/>
              <a:t>Server:</a:t>
            </a:r>
          </a:p>
          <a:p>
            <a:r>
              <a:rPr lang="en-US" dirty="0" smtClean="0"/>
              <a:t>Tomcat server.</a:t>
            </a:r>
            <a:endParaRPr lang="en-US" sz="2400" dirty="0" smtClean="0"/>
          </a:p>
          <a:p>
            <a:r>
              <a:rPr lang="en-US" sz="2400" dirty="0" smtClean="0"/>
              <a:t>Code editor:</a:t>
            </a:r>
          </a:p>
          <a:p>
            <a:r>
              <a:rPr lang="en-US" sz="2400" dirty="0" err="1" smtClean="0"/>
              <a:t>ExlipseId</a:t>
            </a:r>
            <a:endParaRPr lang="en-US" sz="2400" dirty="0" smtClean="0"/>
          </a:p>
          <a:p>
            <a:endParaRPr lang="en-US" dirty="0" smtClean="0"/>
          </a:p>
        </p:txBody>
      </p:sp>
    </p:spTree>
    <p:extLst>
      <p:ext uri="{BB962C8B-B14F-4D97-AF65-F5344CB8AC3E}">
        <p14:creationId xmlns:p14="http://schemas.microsoft.com/office/powerpoint/2010/main" val="902739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3093" y="1657838"/>
            <a:ext cx="6838019" cy="3881437"/>
          </a:xfrm>
        </p:spPr>
      </p:pic>
    </p:spTree>
    <p:extLst>
      <p:ext uri="{BB962C8B-B14F-4D97-AF65-F5344CB8AC3E}">
        <p14:creationId xmlns:p14="http://schemas.microsoft.com/office/powerpoint/2010/main" val="37355945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48</TotalTime>
  <Words>249</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Hospital management System </vt:lpstr>
      <vt:lpstr>About</vt:lpstr>
      <vt:lpstr>Objectives</vt:lpstr>
      <vt:lpstr>Existing System   </vt:lpstr>
      <vt:lpstr>New System  </vt:lpstr>
      <vt:lpstr>Admin and Security</vt:lpstr>
      <vt:lpstr>Technology Stack:</vt:lpstr>
      <vt:lpstr>Design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JAYESH VANJARA</dc:creator>
  <cp:lastModifiedBy>JAYESH VANJARA</cp:lastModifiedBy>
  <cp:revision>6</cp:revision>
  <dcterms:created xsi:type="dcterms:W3CDTF">2024-10-21T15:24:13Z</dcterms:created>
  <dcterms:modified xsi:type="dcterms:W3CDTF">2024-10-21T16:12:13Z</dcterms:modified>
</cp:coreProperties>
</file>