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bhajit Bhaumik" userId="3630f19945777f9c" providerId="LiveId" clId="{F12D99C8-9477-4EA3-BFAB-C74244159074}"/>
    <pc:docChg chg="modSld">
      <pc:chgData name="Subhajit Bhaumik" userId="3630f19945777f9c" providerId="LiveId" clId="{F12D99C8-9477-4EA3-BFAB-C74244159074}" dt="2022-03-02T07:15:37.361" v="11" actId="14100"/>
      <pc:docMkLst>
        <pc:docMk/>
      </pc:docMkLst>
      <pc:sldChg chg="modSp mod">
        <pc:chgData name="Subhajit Bhaumik" userId="3630f19945777f9c" providerId="LiveId" clId="{F12D99C8-9477-4EA3-BFAB-C74244159074}" dt="2022-03-02T07:15:37.361" v="11" actId="14100"/>
        <pc:sldMkLst>
          <pc:docMk/>
          <pc:sldMk cId="2472791182" sldId="265"/>
        </pc:sldMkLst>
        <pc:spChg chg="mod">
          <ac:chgData name="Subhajit Bhaumik" userId="3630f19945777f9c" providerId="LiveId" clId="{F12D99C8-9477-4EA3-BFAB-C74244159074}" dt="2022-03-02T07:14:46.371" v="4" actId="1076"/>
          <ac:spMkLst>
            <pc:docMk/>
            <pc:sldMk cId="2472791182" sldId="265"/>
            <ac:spMk id="10" creationId="{0095A540-3619-4634-9DCD-8A22619D080D}"/>
          </ac:spMkLst>
        </pc:spChg>
        <pc:picChg chg="mod">
          <ac:chgData name="Subhajit Bhaumik" userId="3630f19945777f9c" providerId="LiveId" clId="{F12D99C8-9477-4EA3-BFAB-C74244159074}" dt="2022-03-02T07:14:17.151" v="0" actId="14100"/>
          <ac:picMkLst>
            <pc:docMk/>
            <pc:sldMk cId="2472791182" sldId="265"/>
            <ac:picMk id="3" creationId="{6F1A1CE1-58E9-4EA3-9FCE-D06379683C33}"/>
          </ac:picMkLst>
        </pc:picChg>
        <pc:picChg chg="mod">
          <ac:chgData name="Subhajit Bhaumik" userId="3630f19945777f9c" providerId="LiveId" clId="{F12D99C8-9477-4EA3-BFAB-C74244159074}" dt="2022-03-02T07:15:19.991" v="8" actId="14100"/>
          <ac:picMkLst>
            <pc:docMk/>
            <pc:sldMk cId="2472791182" sldId="265"/>
            <ac:picMk id="5" creationId="{07D491FE-4C95-4551-973E-10403C7AD87E}"/>
          </ac:picMkLst>
        </pc:picChg>
        <pc:picChg chg="mod">
          <ac:chgData name="Subhajit Bhaumik" userId="3630f19945777f9c" providerId="LiveId" clId="{F12D99C8-9477-4EA3-BFAB-C74244159074}" dt="2022-03-02T07:15:37.361" v="11" actId="14100"/>
          <ac:picMkLst>
            <pc:docMk/>
            <pc:sldMk cId="2472791182" sldId="265"/>
            <ac:picMk id="7" creationId="{97FE5561-35EC-4CB5-9AE7-8E849C3B4D45}"/>
          </ac:picMkLst>
        </pc:picChg>
        <pc:picChg chg="mod">
          <ac:chgData name="Subhajit Bhaumik" userId="3630f19945777f9c" providerId="LiveId" clId="{F12D99C8-9477-4EA3-BFAB-C74244159074}" dt="2022-03-02T07:15:25.308" v="9" actId="14100"/>
          <ac:picMkLst>
            <pc:docMk/>
            <pc:sldMk cId="2472791182" sldId="265"/>
            <ac:picMk id="9" creationId="{BA29A281-BC88-4259-B5FF-FE5B99B01B4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CB734-1C6A-469B-99AD-E5C3D648C996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10686-9AEB-404A-857A-4ABD5B9E6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1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234F94B-91A3-43FB-A341-A94B91EA2EC7}" type="datetime1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38161F5-4973-4E6F-9837-B2CB084D0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951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ED4D-3435-48DD-A0E5-88E462C50DE7}" type="datetime1">
              <a:rPr lang="en-IN" smtClean="0"/>
              <a:t>02-03-2022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61F5-4973-4E6F-9837-B2CB084D0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18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F9016-967F-440A-895B-4A7BE85C0922}" type="datetime1">
              <a:rPr lang="en-IN" smtClean="0"/>
              <a:t>02-03-2022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38161F5-4973-4E6F-9837-B2CB084D0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532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0D49CD-8603-47B3-B1CB-626B1E41C319}" type="datetime1">
              <a:rPr lang="en-IN" smtClean="0"/>
              <a:t>02-03-2022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38161F5-4973-4E6F-9837-B2CB084D001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0481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C00667B-035B-41B3-95AC-6D2F16BA6C9D}" type="datetime1">
              <a:rPr lang="en-IN" smtClean="0"/>
              <a:t>02-03-2022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38161F5-4973-4E6F-9837-B2CB084D0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781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5B2F-982B-45B1-8A89-DCA1F421DD00}" type="datetime1">
              <a:rPr lang="en-IN" smtClean="0"/>
              <a:t>02-03-2022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61F5-4973-4E6F-9837-B2CB084D0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910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110F-5B44-449C-8AFD-DDC9F129550A}" type="datetime1">
              <a:rPr lang="en-IN" smtClean="0"/>
              <a:t>02-03-2022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61F5-4973-4E6F-9837-B2CB084D0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349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8897-EFF7-4835-9AED-7D384B7CEDB6}" type="datetime1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61F5-4973-4E6F-9837-B2CB084D0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188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9DF18E5-60A4-44D0-A81E-DBA773054363}" type="datetime1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38161F5-4973-4E6F-9837-B2CB084D0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219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66EE-F0FF-43F2-9B64-FEC073C5125D}" type="datetime1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61F5-4973-4E6F-9837-B2CB084D0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33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35AFE5-6B04-4931-8A4B-A016DFF89B2B}" type="datetime1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38161F5-4973-4E6F-9837-B2CB084D0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66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A0972-7CB6-41C0-8762-F157725E5560}" type="datetime1">
              <a:rPr lang="en-IN" smtClean="0"/>
              <a:t>02-03-2022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61F5-4973-4E6F-9837-B2CB084D0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09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6283-51D1-423B-B254-256923BA56C1}" type="datetime1">
              <a:rPr lang="en-IN" smtClean="0"/>
              <a:t>02-03-2022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61F5-4973-4E6F-9837-B2CB084D0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A135-AC03-4826-BBA3-DD4059B0AA7B}" type="datetime1">
              <a:rPr lang="en-IN" smtClean="0"/>
              <a:t>02-03-2022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61F5-4973-4E6F-9837-B2CB084D0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921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DD0C-2A7C-44C3-A287-11B64EA5B7C3}" type="datetime1">
              <a:rPr lang="en-IN" smtClean="0"/>
              <a:t>02-03-2022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61F5-4973-4E6F-9837-B2CB084D0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40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55FE-8B39-4DCF-BDD6-89E9BDE44E4F}" type="datetime1">
              <a:rPr lang="en-IN" smtClean="0"/>
              <a:t>02-03-2022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61F5-4973-4E6F-9837-B2CB084D0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49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53D5-4631-465D-88D0-3378E7B3C183}" type="datetime1">
              <a:rPr lang="en-IN" smtClean="0"/>
              <a:t>02-03-2022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61F5-4973-4E6F-9837-B2CB084D0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37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F0703-C024-4760-BF45-A8708C702ED9}" type="datetime1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61F5-4973-4E6F-9837-B2CB084D0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351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NB_XEwP2avo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7B1AB-8EA6-47BA-B80B-C90DE327F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2903" y="1859289"/>
            <a:ext cx="6946193" cy="313942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u="sng" dirty="0">
                <a:solidFill>
                  <a:srgbClr val="FFC000"/>
                </a:solidFill>
                <a:latin typeface="Algerian" panose="04020705040A02060702" pitchFamily="82" charset="0"/>
              </a:rPr>
              <a:t>FINAL DIY PROJECT </a:t>
            </a:r>
            <a:br>
              <a:rPr lang="en-IN" sz="6000" u="sng" dirty="0">
                <a:solidFill>
                  <a:srgbClr val="FFC000"/>
                </a:solidFill>
                <a:latin typeface="Algerian" panose="04020705040A02060702" pitchFamily="82" charset="0"/>
              </a:rPr>
            </a:br>
            <a:r>
              <a:rPr lang="en-IN" sz="6000" u="sng" dirty="0">
                <a:solidFill>
                  <a:srgbClr val="FFC000"/>
                </a:solidFill>
                <a:latin typeface="Algerian" panose="04020705040A02060702" pitchFamily="82" charset="0"/>
              </a:rPr>
              <a:t>SEMeSTER-1</a:t>
            </a:r>
            <a:br>
              <a:rPr lang="en-IN" sz="6000" u="sng" dirty="0">
                <a:solidFill>
                  <a:srgbClr val="FFC000"/>
                </a:solidFill>
                <a:latin typeface="Algerian" panose="04020705040A02060702" pitchFamily="82" charset="0"/>
              </a:rPr>
            </a:br>
            <a:r>
              <a:rPr lang="en-IN" sz="6000" u="sng" dirty="0">
                <a:solidFill>
                  <a:srgbClr val="FFC000"/>
                </a:solidFill>
                <a:latin typeface="Algerian" panose="04020705040A02060702" pitchFamily="82" charset="0"/>
              </a:rPr>
              <a:t>GROUP- 8</a:t>
            </a:r>
            <a:endParaRPr lang="en-IN" sz="6000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5DE14-F70A-48D9-A06B-589FA04A3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173507"/>
            <a:ext cx="9001462" cy="2629366"/>
          </a:xfrm>
        </p:spPr>
        <p:txBody>
          <a:bodyPr/>
          <a:lstStyle/>
          <a:p>
            <a:r>
              <a:rPr lang="en-IN" dirty="0"/>
              <a:t>    </a:t>
            </a:r>
          </a:p>
        </p:txBody>
      </p:sp>
      <p:pic>
        <p:nvPicPr>
          <p:cNvPr id="1026" name="Picture 2" descr="IIT Kharagpur - Wikipedia">
            <a:extLst>
              <a:ext uri="{FF2B5EF4-FFF2-40B4-BE49-F238E27FC236}">
                <a16:creationId xmlns:a16="http://schemas.microsoft.com/office/drawing/2014/main" id="{AA3D3E17-B346-404E-AFEB-21596CC30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905" y="512198"/>
            <a:ext cx="2079811" cy="200688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26D29-5D6C-4D6C-AC85-58463E2A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12198"/>
            <a:ext cx="2743200" cy="365125"/>
          </a:xfrm>
        </p:spPr>
        <p:txBody>
          <a:bodyPr/>
          <a:lstStyle/>
          <a:p>
            <a:fld id="{B38161F5-4973-4E6F-9837-B2CB084D0011}" type="slidenum">
              <a:rPr lang="en-IN" sz="2400" b="1" smtClean="0">
                <a:solidFill>
                  <a:srgbClr val="FF0000"/>
                </a:solidFill>
              </a:rPr>
              <a:t>1</a:t>
            </a:fld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9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D82E01-FB26-4D4B-9AA3-813A62671091}"/>
              </a:ext>
            </a:extLst>
          </p:cNvPr>
          <p:cNvSpPr txBox="1"/>
          <p:nvPr/>
        </p:nvSpPr>
        <p:spPr>
          <a:xfrm>
            <a:off x="3487916" y="2921168"/>
            <a:ext cx="56560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>
                <a:solidFill>
                  <a:srgbClr val="00B0F0"/>
                </a:solidFill>
              </a:rPr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9E8762-7049-4915-938F-14563FF0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0683"/>
            <a:ext cx="2743200" cy="365125"/>
          </a:xfrm>
        </p:spPr>
        <p:txBody>
          <a:bodyPr/>
          <a:lstStyle/>
          <a:p>
            <a:fld id="{B38161F5-4973-4E6F-9837-B2CB084D0011}" type="slidenum">
              <a:rPr lang="en-IN" sz="2400" b="1" smtClean="0">
                <a:solidFill>
                  <a:srgbClr val="FF0000"/>
                </a:solidFill>
              </a:rPr>
              <a:t>10</a:t>
            </a:fld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33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CDDC-5601-49B0-ADD0-D50B3E2FA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2"/>
            <a:ext cx="9001462" cy="3862013"/>
          </a:xfrm>
        </p:spPr>
        <p:txBody>
          <a:bodyPr>
            <a:normAutofit/>
          </a:bodyPr>
          <a:lstStyle/>
          <a:p>
            <a:pPr algn="ctr"/>
            <a:r>
              <a:rPr lang="en-IN" sz="5400" b="1" u="sng" dirty="0">
                <a:solidFill>
                  <a:schemeClr val="accent6"/>
                </a:solidFill>
                <a:latin typeface="Bodoni MT" panose="02070603080606020203" pitchFamily="18" charset="0"/>
              </a:rPr>
              <a:t>TITLE</a:t>
            </a:r>
            <a:br>
              <a:rPr lang="en-IN" dirty="0"/>
            </a:br>
            <a:br>
              <a:rPr lang="en-IN" dirty="0"/>
            </a:br>
            <a:r>
              <a:rPr lang="en-IN" sz="4800" b="1" u="sng" dirty="0">
                <a:solidFill>
                  <a:srgbClr val="92D05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Automatic Temperature controlled fan and Humidity controller </a:t>
            </a:r>
            <a:endParaRPr lang="en-IN" dirty="0">
              <a:solidFill>
                <a:srgbClr val="92D050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7700C-46DC-4C22-99D1-3F9C9F1F3A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7C1A2-2F11-455D-83E9-DF08E4871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4173"/>
            <a:ext cx="2743200" cy="365125"/>
          </a:xfrm>
        </p:spPr>
        <p:txBody>
          <a:bodyPr/>
          <a:lstStyle/>
          <a:p>
            <a:fld id="{B38161F5-4973-4E6F-9837-B2CB084D0011}" type="slidenum">
              <a:rPr lang="en-IN" sz="2400" b="1" smtClean="0">
                <a:solidFill>
                  <a:srgbClr val="FF0000"/>
                </a:solidFill>
              </a:rPr>
              <a:t>2</a:t>
            </a:fld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876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ABC6-E775-40E9-97FE-B4142F95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189" y="901532"/>
            <a:ext cx="8610600" cy="1293028"/>
          </a:xfrm>
        </p:spPr>
        <p:txBody>
          <a:bodyPr/>
          <a:lstStyle/>
          <a:p>
            <a:r>
              <a:rPr lang="en-IN" b="1" u="sng" dirty="0">
                <a:solidFill>
                  <a:schemeClr val="accent6"/>
                </a:solidFill>
              </a:rPr>
              <a:t>OBJECTIVES OF OUR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C73C-4092-452D-A0EF-7F9ACDA4A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3"/>
                </a:solidFill>
                <a:latin typeface="Bahnschrift" panose="020B0502040204020203" pitchFamily="34" charset="0"/>
              </a:rPr>
              <a:t>TO CONTROL THE SPEED OF THE FAN ACCORDING TO THE TEMPERATURE CHANGES. THIS NOT ONLY LEADS TO AUTOMATION BUT ALSO SAVES A BIT OF ELECTRICAL ENERGY.</a:t>
            </a:r>
          </a:p>
          <a:p>
            <a:r>
              <a:rPr lang="en-IN" sz="2400" b="1" dirty="0">
                <a:solidFill>
                  <a:schemeClr val="accent3"/>
                </a:solidFill>
                <a:latin typeface="Bahnschrift" panose="020B0502040204020203" pitchFamily="34" charset="0"/>
              </a:rPr>
              <a:t>TO CONTROL THE HUMIDITY LEVEL OF THE SURROUNDINGS BY USING A HUMIDITY CONTROLLER. THE HUMIDIFIER WILL AUTOMATICALLY GET STARTED IF THE SURROUNDING HUMIDITY FALLS BELOW A THRESHOLD LEVEL.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3"/>
                </a:solidFill>
                <a:latin typeface="Bahnschrift" panose="020B0502040204020203" pitchFamily="34" charset="0"/>
              </a:rPr>
              <a:t>    THIS  WILL SOLVE THE SKIN PROBLEMS OCCURRED DUE TO THE LOW HUMIDITY (SKIN DRYNESS etc.) AND THIS ALSO SAVES ELECTRICAL ENERGY</a:t>
            </a:r>
            <a:r>
              <a:rPr lang="en-IN" b="1" dirty="0">
                <a:solidFill>
                  <a:schemeClr val="accent3"/>
                </a:solidFill>
                <a:latin typeface="Bahnschrift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C9448-7B00-443E-BB30-58AB2A96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36407"/>
            <a:ext cx="2743200" cy="365125"/>
          </a:xfrm>
        </p:spPr>
        <p:txBody>
          <a:bodyPr/>
          <a:lstStyle/>
          <a:p>
            <a:fld id="{B38161F5-4973-4E6F-9837-B2CB084D0011}" type="slidenum">
              <a:rPr lang="en-IN" sz="2400" b="1" smtClean="0">
                <a:solidFill>
                  <a:srgbClr val="FF0000"/>
                </a:solidFill>
              </a:rPr>
              <a:t>3</a:t>
            </a:fld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45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B953C-841F-46DD-A668-0A86CA8C1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189" y="1069173"/>
            <a:ext cx="4675094" cy="938921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solidFill>
                  <a:schemeClr val="accent6"/>
                </a:solidFill>
              </a:rPr>
              <a:t>GROUP MEMBERS </a:t>
            </a:r>
            <a:br>
              <a:rPr lang="en-IN" u="sng" dirty="0"/>
            </a:b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6BB0C-47A1-4403-967E-B871513BB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049" y="2145391"/>
            <a:ext cx="7907006" cy="4024125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FFC000"/>
                </a:solidFill>
              </a:rPr>
              <a:t>SATYAJIT BEHERA – ( 21AG10034)</a:t>
            </a:r>
          </a:p>
          <a:p>
            <a:r>
              <a:rPr lang="en-IN" sz="3200" b="1" dirty="0">
                <a:solidFill>
                  <a:srgbClr val="FFC000"/>
                </a:solidFill>
              </a:rPr>
              <a:t>SUBHAJIT BHAUMIK-(21ME10081)</a:t>
            </a:r>
          </a:p>
          <a:p>
            <a:r>
              <a:rPr lang="en-IN" sz="3200" b="1" dirty="0">
                <a:solidFill>
                  <a:srgbClr val="FFC000"/>
                </a:solidFill>
              </a:rPr>
              <a:t>KETHAVATH SHIV KUMAR-(21MI31013)</a:t>
            </a:r>
          </a:p>
          <a:p>
            <a:r>
              <a:rPr lang="en-IN" sz="3200" b="1" dirty="0">
                <a:solidFill>
                  <a:srgbClr val="FFC000"/>
                </a:solidFill>
              </a:rPr>
              <a:t>HARISH TAKRI-(21CY10016)</a:t>
            </a:r>
          </a:p>
          <a:p>
            <a:r>
              <a:rPr lang="en-IN" sz="3200" b="1" dirty="0">
                <a:solidFill>
                  <a:srgbClr val="FFC000"/>
                </a:solidFill>
              </a:rPr>
              <a:t>TEJAARKA P-(21MT10036)</a:t>
            </a:r>
          </a:p>
          <a:p>
            <a:r>
              <a:rPr lang="en-IN" sz="3200" b="1" dirty="0">
                <a:solidFill>
                  <a:srgbClr val="FFC000"/>
                </a:solidFill>
              </a:rPr>
              <a:t>VANKUDOTH PAVAN-(21CH10075)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A7B0B-F563-48F1-B914-892C2562B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88390"/>
            <a:ext cx="2743200" cy="365125"/>
          </a:xfrm>
        </p:spPr>
        <p:txBody>
          <a:bodyPr/>
          <a:lstStyle/>
          <a:p>
            <a:fld id="{B38161F5-4973-4E6F-9837-B2CB084D0011}" type="slidenum">
              <a:rPr lang="en-IN" sz="2400" b="1" smtClean="0">
                <a:solidFill>
                  <a:srgbClr val="FF0000"/>
                </a:solidFill>
              </a:rPr>
              <a:t>4</a:t>
            </a:fld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257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A9CD-2DBD-4C0E-97B2-6B4AA58B3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18" y="755137"/>
            <a:ext cx="8610600" cy="1293028"/>
          </a:xfrm>
        </p:spPr>
        <p:txBody>
          <a:bodyPr/>
          <a:lstStyle/>
          <a:p>
            <a:r>
              <a:rPr lang="en-IN" b="1" u="sng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DISTRIBUTION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E34C2-9204-462A-8432-0D39A19F8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6" y="2078738"/>
            <a:ext cx="10820400" cy="4024125"/>
          </a:xfrm>
        </p:spPr>
        <p:txBody>
          <a:bodyPr>
            <a:normAutofit/>
          </a:bodyPr>
          <a:lstStyle/>
          <a:p>
            <a:r>
              <a:rPr lang="en-IN" sz="2600" b="1" u="sng" dirty="0">
                <a:solidFill>
                  <a:schemeClr val="accent1"/>
                </a:solidFill>
              </a:rPr>
              <a:t>PHYSICAL ASSEMBLY</a:t>
            </a:r>
            <a:r>
              <a:rPr lang="en-IN" sz="2600" dirty="0">
                <a:solidFill>
                  <a:schemeClr val="accent1"/>
                </a:solidFill>
              </a:rPr>
              <a:t>-</a:t>
            </a:r>
            <a:r>
              <a:rPr lang="en-IN" sz="2600" dirty="0"/>
              <a:t> </a:t>
            </a:r>
            <a:r>
              <a:rPr lang="en-IN" sz="2600" b="1" dirty="0">
                <a:solidFill>
                  <a:srgbClr val="FFC000"/>
                </a:solidFill>
              </a:rPr>
              <a:t>SATYAJIT BEHERA</a:t>
            </a:r>
          </a:p>
          <a:p>
            <a:r>
              <a:rPr lang="en-IN" sz="2600" b="1" u="sng" dirty="0">
                <a:solidFill>
                  <a:schemeClr val="accent1"/>
                </a:solidFill>
              </a:rPr>
              <a:t>CODING</a:t>
            </a:r>
            <a:r>
              <a:rPr lang="en-IN" sz="2600" dirty="0"/>
              <a:t> </a:t>
            </a:r>
            <a:r>
              <a:rPr lang="en-IN" sz="2600" dirty="0">
                <a:solidFill>
                  <a:schemeClr val="accent1"/>
                </a:solidFill>
              </a:rPr>
              <a:t>–</a:t>
            </a:r>
            <a:r>
              <a:rPr lang="en-IN" sz="2600" dirty="0"/>
              <a:t> </a:t>
            </a:r>
            <a:r>
              <a:rPr lang="en-IN" sz="2600" b="1" dirty="0">
                <a:solidFill>
                  <a:srgbClr val="FFC000"/>
                </a:solidFill>
              </a:rPr>
              <a:t>SUBHAJIT BHAUMIK AND TEJAARKA </a:t>
            </a:r>
          </a:p>
          <a:p>
            <a:r>
              <a:rPr lang="en-IN" sz="2600" b="1" u="sng" dirty="0">
                <a:solidFill>
                  <a:schemeClr val="accent1"/>
                </a:solidFill>
              </a:rPr>
              <a:t>VIRTUAL CIRCUIT MAKING </a:t>
            </a:r>
            <a:r>
              <a:rPr lang="en-IN" sz="2600" b="1" dirty="0">
                <a:solidFill>
                  <a:schemeClr val="accent1"/>
                </a:solidFill>
              </a:rPr>
              <a:t>– </a:t>
            </a:r>
            <a:r>
              <a:rPr lang="en-IN" sz="2600" b="1" dirty="0">
                <a:solidFill>
                  <a:srgbClr val="FFC000"/>
                </a:solidFill>
              </a:rPr>
              <a:t>PAVAN </a:t>
            </a:r>
          </a:p>
          <a:p>
            <a:r>
              <a:rPr lang="en-IN" sz="2600" b="1" u="sng" dirty="0">
                <a:solidFill>
                  <a:schemeClr val="accent1"/>
                </a:solidFill>
              </a:rPr>
              <a:t>VIDEO EXPLANATION- </a:t>
            </a:r>
            <a:r>
              <a:rPr lang="en-IN" sz="2600" b="1" dirty="0">
                <a:solidFill>
                  <a:srgbClr val="FFC000"/>
                </a:solidFill>
              </a:rPr>
              <a:t>1) SATYAJIT                          4)HARISH</a:t>
            </a:r>
            <a:br>
              <a:rPr lang="en-IN" sz="2600" b="1" dirty="0">
                <a:solidFill>
                  <a:srgbClr val="FFC000"/>
                </a:solidFill>
              </a:rPr>
            </a:br>
            <a:r>
              <a:rPr lang="en-IN" sz="2600" b="1" dirty="0">
                <a:solidFill>
                  <a:srgbClr val="FFC000"/>
                </a:solidFill>
              </a:rPr>
              <a:t>                                       2) SUBHAJIT                         5) TEJAARKA</a:t>
            </a:r>
            <a:br>
              <a:rPr lang="en-IN" sz="2600" b="1" dirty="0">
                <a:solidFill>
                  <a:srgbClr val="FFC000"/>
                </a:solidFill>
              </a:rPr>
            </a:br>
            <a:r>
              <a:rPr lang="en-IN" sz="2600" b="1" dirty="0">
                <a:solidFill>
                  <a:srgbClr val="FFC000"/>
                </a:solidFill>
              </a:rPr>
              <a:t>                                       3)PAVAN                             6)SHIVA</a:t>
            </a:r>
          </a:p>
          <a:p>
            <a:r>
              <a:rPr lang="en-IN" sz="2600" b="1" u="sng" dirty="0">
                <a:solidFill>
                  <a:schemeClr val="accent1"/>
                </a:solidFill>
              </a:rPr>
              <a:t>VIDEO EDITING </a:t>
            </a:r>
            <a:r>
              <a:rPr lang="en-IN" sz="2600" b="1" dirty="0">
                <a:solidFill>
                  <a:schemeClr val="accent1"/>
                </a:solidFill>
              </a:rPr>
              <a:t>– </a:t>
            </a:r>
            <a:r>
              <a:rPr lang="en-IN" sz="2600" b="1" dirty="0">
                <a:solidFill>
                  <a:srgbClr val="FFC000"/>
                </a:solidFill>
              </a:rPr>
              <a:t>HARISH AND SHIVA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73361-CBAF-4768-BF51-8054D7A5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72574"/>
            <a:ext cx="2743200" cy="365125"/>
          </a:xfrm>
        </p:spPr>
        <p:txBody>
          <a:bodyPr/>
          <a:lstStyle/>
          <a:p>
            <a:fld id="{B38161F5-4973-4E6F-9837-B2CB084D0011}" type="slidenum">
              <a:rPr lang="en-IN" sz="2400" b="1" smtClean="0">
                <a:solidFill>
                  <a:srgbClr val="FF0000"/>
                </a:solidFill>
              </a:rPr>
              <a:t>5</a:t>
            </a:fld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497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0E410-5AFE-4BC6-A39E-0DD5C908B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1174" y="878541"/>
            <a:ext cx="9001462" cy="874339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solidFill>
                  <a:srgbClr val="00B0F0"/>
                </a:solidFill>
              </a:rPr>
              <a:t>COMPONENTS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F7E2F-7A8D-46CA-AAF9-8FB3241E0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234" y="1954306"/>
            <a:ext cx="11215072" cy="4025153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accent3"/>
                </a:solidFill>
              </a:rPr>
              <a:t>1.ARDUINO UNO                                       7.DHT-22</a:t>
            </a:r>
          </a:p>
          <a:p>
            <a:r>
              <a:rPr lang="en-IN" sz="2800" b="1" dirty="0">
                <a:solidFill>
                  <a:schemeClr val="accent3"/>
                </a:solidFill>
              </a:rPr>
              <a:t>2.BREADBOARD                                         8.RESISTOR </a:t>
            </a:r>
          </a:p>
          <a:p>
            <a:r>
              <a:rPr lang="en-IN" sz="2800" b="1" dirty="0">
                <a:solidFill>
                  <a:schemeClr val="accent3"/>
                </a:solidFill>
              </a:rPr>
              <a:t>3.JUMPER WIRE                                          9.BATTERY</a:t>
            </a:r>
          </a:p>
          <a:p>
            <a:r>
              <a:rPr lang="en-IN" sz="2800" b="1" dirty="0">
                <a:solidFill>
                  <a:schemeClr val="accent3"/>
                </a:solidFill>
              </a:rPr>
              <a:t>4. HUMIDIFIER(MIST PRODUCER)              10.LCD</a:t>
            </a:r>
          </a:p>
          <a:p>
            <a:r>
              <a:rPr lang="en-IN" sz="2800" b="1" dirty="0">
                <a:solidFill>
                  <a:schemeClr val="accent3"/>
                </a:solidFill>
              </a:rPr>
              <a:t>5.FAN                                                        11.RELAY</a:t>
            </a:r>
          </a:p>
          <a:p>
            <a:r>
              <a:rPr lang="en-IN" sz="2800" b="1" dirty="0">
                <a:solidFill>
                  <a:schemeClr val="accent3"/>
                </a:solidFill>
              </a:rPr>
              <a:t>6.LM 35                                                     12.MOSEFET(TRANSISTOR)</a:t>
            </a:r>
          </a:p>
          <a:p>
            <a:r>
              <a:rPr lang="en-IN" sz="3600" b="1" u="sng" dirty="0">
                <a:solidFill>
                  <a:srgbClr val="00B050"/>
                </a:solidFill>
              </a:rPr>
              <a:t>TOTAL BUDGET</a:t>
            </a:r>
            <a:r>
              <a:rPr lang="en-IN" sz="3600" b="1" dirty="0">
                <a:solidFill>
                  <a:srgbClr val="00B050"/>
                </a:solidFill>
              </a:rPr>
              <a:t>- RS.3150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17FD5-7A94-4998-BFB9-4AA4C0CE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95266"/>
            <a:ext cx="2743200" cy="365125"/>
          </a:xfrm>
        </p:spPr>
        <p:txBody>
          <a:bodyPr/>
          <a:lstStyle/>
          <a:p>
            <a:fld id="{B38161F5-4973-4E6F-9837-B2CB084D0011}" type="slidenum">
              <a:rPr lang="en-IN" sz="2400" b="1" smtClean="0">
                <a:solidFill>
                  <a:srgbClr val="FF0000"/>
                </a:solidFill>
              </a:rPr>
              <a:t>6</a:t>
            </a:fld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03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8E68DB-A175-4084-A6DB-D6E945F64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467" y="950258"/>
            <a:ext cx="9009514" cy="56925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1A2742-B9F2-4B07-8D7C-6AA745CF5910}"/>
              </a:ext>
            </a:extLst>
          </p:cNvPr>
          <p:cNvSpPr txBox="1"/>
          <p:nvPr/>
        </p:nvSpPr>
        <p:spPr>
          <a:xfrm>
            <a:off x="5325035" y="295836"/>
            <a:ext cx="1731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u="sng" dirty="0">
                <a:solidFill>
                  <a:schemeClr val="accent1"/>
                </a:solidFill>
              </a:rPr>
              <a:t>CIRCUIT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223F13-EE5E-435D-941A-629EE14FD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15486"/>
            <a:ext cx="2743200" cy="365125"/>
          </a:xfrm>
        </p:spPr>
        <p:txBody>
          <a:bodyPr/>
          <a:lstStyle/>
          <a:p>
            <a:fld id="{B38161F5-4973-4E6F-9837-B2CB084D0011}" type="slidenum">
              <a:rPr lang="en-IN" sz="2400" b="1" smtClean="0">
                <a:solidFill>
                  <a:srgbClr val="FF0000"/>
                </a:solidFill>
              </a:rPr>
              <a:t>7</a:t>
            </a:fld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040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1A1CE1-58E9-4EA3-9FCE-D06379683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8" y="659876"/>
            <a:ext cx="8436989" cy="5867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D491FE-4C95-4551-973E-10403C7AD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005" y="659876"/>
            <a:ext cx="8050490" cy="58671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FE5561-35EC-4CB5-9AE7-8E849C3B4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556" y="667268"/>
            <a:ext cx="7445604" cy="58597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29A281-BC88-4259-B5FF-FE5B99B01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8375" y="659876"/>
            <a:ext cx="6573625" cy="58745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95A540-3619-4634-9DCD-8A22619D080D}"/>
              </a:ext>
            </a:extLst>
          </p:cNvPr>
          <p:cNvSpPr txBox="1"/>
          <p:nvPr/>
        </p:nvSpPr>
        <p:spPr>
          <a:xfrm>
            <a:off x="4703976" y="-48010"/>
            <a:ext cx="2331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chemeClr val="accent1"/>
                </a:solidFill>
              </a:rPr>
              <a:t>CODING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19F0B7-639E-451C-BE36-A0FEFD10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17833" y="330954"/>
            <a:ext cx="2743200" cy="365125"/>
          </a:xfrm>
        </p:spPr>
        <p:txBody>
          <a:bodyPr/>
          <a:lstStyle/>
          <a:p>
            <a:fld id="{B38161F5-4973-4E6F-9837-B2CB084D0011}" type="slidenum">
              <a:rPr lang="en-IN" sz="2400" b="1" smtClean="0">
                <a:solidFill>
                  <a:srgbClr val="FF0000"/>
                </a:solidFill>
              </a:rPr>
              <a:t>8</a:t>
            </a:fld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791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EF12F2-31EE-4BB4-8AEE-55D68D25A740}"/>
              </a:ext>
            </a:extLst>
          </p:cNvPr>
          <p:cNvSpPr txBox="1"/>
          <p:nvPr/>
        </p:nvSpPr>
        <p:spPr>
          <a:xfrm>
            <a:off x="2341690" y="1734533"/>
            <a:ext cx="7697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u="sng" dirty="0">
                <a:solidFill>
                  <a:srgbClr val="92D050"/>
                </a:solidFill>
              </a:rPr>
              <a:t>OUR DEMONSTRATION VIDEO LINK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0C586B-5416-45FE-91A2-7ABF1CB1A8CF}"/>
              </a:ext>
            </a:extLst>
          </p:cNvPr>
          <p:cNvSpPr txBox="1"/>
          <p:nvPr/>
        </p:nvSpPr>
        <p:spPr>
          <a:xfrm>
            <a:off x="2671714" y="3105834"/>
            <a:ext cx="7999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hlinkClick r:id="rId2"/>
              </a:rPr>
              <a:t>https://youtu.be/NB_XEwP2avo</a:t>
            </a:r>
            <a:endParaRPr lang="en-IN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CB0F66-D72A-4D1D-A63B-26F615E5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31829"/>
            <a:ext cx="2743200" cy="365125"/>
          </a:xfrm>
        </p:spPr>
        <p:txBody>
          <a:bodyPr/>
          <a:lstStyle/>
          <a:p>
            <a:fld id="{B38161F5-4973-4E6F-9837-B2CB084D0011}" type="slidenum">
              <a:rPr lang="en-IN" sz="2400" b="1" smtClean="0">
                <a:solidFill>
                  <a:srgbClr val="FF0000"/>
                </a:solidFill>
              </a:rPr>
              <a:t>9</a:t>
            </a:fld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0459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8730C4E956F746AD3A4C73D5196C0B" ma:contentTypeVersion="2" ma:contentTypeDescription="Create a new document." ma:contentTypeScope="" ma:versionID="9451f88d8c3f483c5776948043b780cd">
  <xsd:schema xmlns:xsd="http://www.w3.org/2001/XMLSchema" xmlns:xs="http://www.w3.org/2001/XMLSchema" xmlns:p="http://schemas.microsoft.com/office/2006/metadata/properties" xmlns:ns3="c79d98ee-1d9f-4fa1-a5f6-ee6ef2051a6b" targetNamespace="http://schemas.microsoft.com/office/2006/metadata/properties" ma:root="true" ma:fieldsID="b61d439576b74641ee5350330edd8d86" ns3:_="">
    <xsd:import namespace="c79d98ee-1d9f-4fa1-a5f6-ee6ef2051a6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9d98ee-1d9f-4fa1-a5f6-ee6ef2051a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FACCB2-94A4-43EE-89E6-3B90DAFA4C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74E1449-67D2-41CA-9107-2F2205F97A2B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www.w3.org/XML/1998/namespace"/>
    <ds:schemaRef ds:uri="c79d98ee-1d9f-4fa1-a5f6-ee6ef2051a6b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FE61838-6936-4893-A528-473B480F04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9d98ee-1d9f-4fa1-a5f6-ee6ef2051a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139</TotalTime>
  <Words>269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Algerian</vt:lpstr>
      <vt:lpstr>Aparajita</vt:lpstr>
      <vt:lpstr>Arial</vt:lpstr>
      <vt:lpstr>Bahnschrift</vt:lpstr>
      <vt:lpstr>Bodoni MT</vt:lpstr>
      <vt:lpstr>Calibri</vt:lpstr>
      <vt:lpstr>Century Gothic</vt:lpstr>
      <vt:lpstr>Vapor Trail</vt:lpstr>
      <vt:lpstr>FINAL DIY PROJECT  SEMeSTER-1 GROUP- 8</vt:lpstr>
      <vt:lpstr>TITLE  Automatic Temperature controlled fan and Humidity controller </vt:lpstr>
      <vt:lpstr>OBJECTIVES OF OUR PROJECT </vt:lpstr>
      <vt:lpstr>GROUP MEMBERS  </vt:lpstr>
      <vt:lpstr>WORK DISTRIBUTION </vt:lpstr>
      <vt:lpstr>COMPONENTS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DIY PROJECT  SEMSTER-1 GROUP- 8</dc:title>
  <dc:creator>satyajit behera</dc:creator>
  <cp:lastModifiedBy>Subhajit Bhaumik</cp:lastModifiedBy>
  <cp:revision>6</cp:revision>
  <dcterms:created xsi:type="dcterms:W3CDTF">2022-02-25T11:23:19Z</dcterms:created>
  <dcterms:modified xsi:type="dcterms:W3CDTF">2022-03-02T08:50:17Z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0x0101000C8730C4E956F746AD3A4C73D5196C0B</vt:lpwstr>
  </property>
</Properties>
</file>