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51"/>
  </p:notesMasterIdLst>
  <p:sldIdLst>
    <p:sldId id="256" r:id="rId3"/>
    <p:sldId id="257" r:id="rId4"/>
    <p:sldId id="258" r:id="rId5"/>
    <p:sldId id="285" r:id="rId6"/>
    <p:sldId id="328" r:id="rId7"/>
    <p:sldId id="329" r:id="rId8"/>
    <p:sldId id="267" r:id="rId9"/>
    <p:sldId id="330" r:id="rId10"/>
    <p:sldId id="370" r:id="rId11"/>
    <p:sldId id="332" r:id="rId12"/>
    <p:sldId id="333" r:id="rId13"/>
    <p:sldId id="371" r:id="rId14"/>
    <p:sldId id="339" r:id="rId15"/>
    <p:sldId id="340" r:id="rId16"/>
    <p:sldId id="387" r:id="rId17"/>
    <p:sldId id="393" r:id="rId18"/>
    <p:sldId id="346" r:id="rId19"/>
    <p:sldId id="392" r:id="rId20"/>
    <p:sldId id="334" r:id="rId21"/>
    <p:sldId id="350" r:id="rId22"/>
    <p:sldId id="351" r:id="rId23"/>
    <p:sldId id="352" r:id="rId24"/>
    <p:sldId id="365" r:id="rId25"/>
    <p:sldId id="353" r:id="rId26"/>
    <p:sldId id="367" r:id="rId27"/>
    <p:sldId id="354" r:id="rId28"/>
    <p:sldId id="372" r:id="rId29"/>
    <p:sldId id="388" r:id="rId30"/>
    <p:sldId id="374" r:id="rId31"/>
    <p:sldId id="390" r:id="rId32"/>
    <p:sldId id="389" r:id="rId33"/>
    <p:sldId id="377" r:id="rId34"/>
    <p:sldId id="378" r:id="rId35"/>
    <p:sldId id="360" r:id="rId36"/>
    <p:sldId id="379" r:id="rId37"/>
    <p:sldId id="380" r:id="rId38"/>
    <p:sldId id="381" r:id="rId39"/>
    <p:sldId id="382" r:id="rId40"/>
    <p:sldId id="383" r:id="rId41"/>
    <p:sldId id="384" r:id="rId42"/>
    <p:sldId id="385" r:id="rId43"/>
    <p:sldId id="386" r:id="rId44"/>
    <p:sldId id="364" r:id="rId45"/>
    <p:sldId id="368" r:id="rId46"/>
    <p:sldId id="335" r:id="rId47"/>
    <p:sldId id="369" r:id="rId48"/>
    <p:sldId id="391" r:id="rId49"/>
    <p:sldId id="284" r:id="rId50"/>
  </p:sldIdLst>
  <p:sldSz cx="12192000" cy="6858000"/>
  <p:notesSz cx="6858000" cy="9144000"/>
  <p:embeddedFontLst>
    <p:embeddedFont>
      <p:font typeface="Calibri" panose="020F0502020204030204" pitchFamily="34" charset="0"/>
      <p:regular r:id="rId52"/>
      <p:bold r:id="rId53"/>
      <p:italic r:id="rId54"/>
      <p:boldItalic r:id="rId55"/>
    </p:embeddedFont>
    <p:embeddedFont>
      <p:font typeface="Cambria" panose="02040503050406030204" pitchFamily="18" charset="0"/>
      <p:regular r:id="rId56"/>
      <p:bold r:id="rId57"/>
      <p:italic r:id="rId58"/>
      <p:boldItalic r:id="rId59"/>
    </p:embeddedFont>
    <p:embeddedFont>
      <p:font typeface="Cambria Math" panose="02040503050406030204" pitchFamily="18" charset="0"/>
      <p:regular r:id="rId60"/>
    </p:embeddedFont>
    <p:embeddedFont>
      <p:font typeface="Century Gothic" panose="020B0502020202020204" pitchFamily="34" charset="0"/>
      <p:regular r:id="rId61"/>
      <p:bold r:id="rId62"/>
      <p:italic r:id="rId63"/>
      <p:boldItalic r:id="rId64"/>
    </p:embeddedFont>
    <p:embeddedFont>
      <p:font typeface="Comfortaa" panose="00000500000000000000" pitchFamily="2" charset="0"/>
      <p:regular r:id="rId65"/>
      <p:bold r:id="rId66"/>
    </p:embeddedFont>
    <p:embeddedFont>
      <p:font typeface="Montserrat" panose="00000500000000000000" pitchFamily="2" charset="0"/>
      <p:regular r:id="rId67"/>
      <p:bold r:id="rId68"/>
      <p:italic r:id="rId69"/>
      <p:boldItalic r:id="rId70"/>
    </p:embeddedFont>
    <p:embeddedFont>
      <p:font typeface="Montserrat Black" panose="00000A00000000000000" pitchFamily="2" charset="0"/>
      <p:bold r:id="rId71"/>
      <p:boldItalic r:id="rId72"/>
    </p:embeddedFont>
    <p:embeddedFont>
      <p:font typeface="Noto Sans" panose="020B0502040504020204" pitchFamily="34" charset="0"/>
      <p:regular r:id="rId73"/>
      <p:bold r:id="rId74"/>
      <p:italic r:id="rId75"/>
      <p:boldItalic r:id="rId76"/>
    </p:embeddedFont>
    <p:embeddedFont>
      <p:font typeface="Walbaum Heading" panose="02070303090703020303" pitchFamily="18"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90002"/>
    <a:srgbClr val="CF6402"/>
    <a:srgbClr val="DF6A6B"/>
    <a:srgbClr val="FEA200"/>
    <a:srgbClr val="006600"/>
    <a:srgbClr val="018944"/>
    <a:srgbClr val="003300"/>
    <a:srgbClr val="FEC200"/>
    <a:srgbClr val="31C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1590A-7982-4CC8-A481-A5E735B0615D}" v="2335" dt="2023-07-11T14:22:45.759"/>
    <p1510:client id="{77914C85-B239-4D49-80FD-4100DFDCB39F}" v="257" dt="2023-07-11T08:31:10.378"/>
    <p1510:client id="{9F469E13-63DB-4DDF-ACF5-5E9A87FC7789}" v="342" dt="2023-07-11T06:03:28.153"/>
  </p1510:revLst>
</p1510:revInfo>
</file>

<file path=ppt/tableStyles.xml><?xml version="1.0" encoding="utf-8"?>
<a:tblStyleLst xmlns:a="http://schemas.openxmlformats.org/drawingml/2006/main" def="{692A9365-9969-4472-9A99-2019A23FF0EC}">
  <a:tblStyle styleId="{692A9365-9969-4472-9A99-2019A23FF0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6" Type="http://schemas.openxmlformats.org/officeDocument/2006/relationships/font" Target="fonts/font25.fntdata"/><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79" Type="http://schemas.openxmlformats.org/officeDocument/2006/relationships/font" Target="fonts/font28.fntdata"/><Relationship Id="rId5" Type="http://schemas.openxmlformats.org/officeDocument/2006/relationships/slide" Target="slides/slide3.xml"/><Relationship Id="rId61" Type="http://schemas.openxmlformats.org/officeDocument/2006/relationships/font" Target="fonts/font10.fntdata"/><Relationship Id="rId82" Type="http://schemas.openxmlformats.org/officeDocument/2006/relationships/viewProps" Target="view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notesMaster" Target="notesMasters/notesMaster1.xml"/><Relationship Id="rId72" Type="http://schemas.openxmlformats.org/officeDocument/2006/relationships/font" Target="fonts/font21.fntdata"/><Relationship Id="rId80" Type="http://schemas.openxmlformats.org/officeDocument/2006/relationships/font" Target="fonts/font29.fntdata"/><Relationship Id="rId85"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font" Target="fonts/font24.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font" Target="fonts/font27.fntdata"/><Relationship Id="rId81" Type="http://schemas.openxmlformats.org/officeDocument/2006/relationships/presProps" Target="presProps.xml"/><Relationship Id="rId8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Văn Lực" userId="e14e2a52-5a90-47f3-9306-27be9d583254" providerId="ADAL" clId="{77914C85-B239-4D49-80FD-4100DFDCB39F}"/>
    <pc:docChg chg="undo redo custSel addSld delSld modSld sldOrd">
      <pc:chgData name="Trần Văn Lực" userId="e14e2a52-5a90-47f3-9306-27be9d583254" providerId="ADAL" clId="{77914C85-B239-4D49-80FD-4100DFDCB39F}" dt="2023-07-11T08:31:10.378" v="4801"/>
      <pc:docMkLst>
        <pc:docMk/>
      </pc:docMkLst>
      <pc:sldChg chg="addSp delSp modSp mod">
        <pc:chgData name="Trần Văn Lực" userId="e14e2a52-5a90-47f3-9306-27be9d583254" providerId="ADAL" clId="{77914C85-B239-4D49-80FD-4100DFDCB39F}" dt="2023-07-11T08:31:10.378" v="4801"/>
        <pc:sldMkLst>
          <pc:docMk/>
          <pc:sldMk cId="0" sldId="256"/>
        </pc:sldMkLst>
        <pc:spChg chg="mod">
          <ac:chgData name="Trần Văn Lực" userId="e14e2a52-5a90-47f3-9306-27be9d583254" providerId="ADAL" clId="{77914C85-B239-4D49-80FD-4100DFDCB39F}" dt="2023-07-11T08:31:10.378" v="4801"/>
          <ac:spMkLst>
            <pc:docMk/>
            <pc:sldMk cId="0" sldId="256"/>
            <ac:spMk id="2" creationId="{9E5B6294-EF2F-02C0-BD9D-AECE9D11E8AF}"/>
          </ac:spMkLst>
        </pc:spChg>
        <pc:spChg chg="mod">
          <ac:chgData name="Trần Văn Lực" userId="e14e2a52-5a90-47f3-9306-27be9d583254" providerId="ADAL" clId="{77914C85-B239-4D49-80FD-4100DFDCB39F}" dt="2023-06-29T15:26:34.301" v="611" actId="120"/>
          <ac:spMkLst>
            <pc:docMk/>
            <pc:sldMk cId="0" sldId="256"/>
            <ac:spMk id="4" creationId="{5352D463-96A3-3C69-2BC0-E154CABEDA27}"/>
          </ac:spMkLst>
        </pc:spChg>
        <pc:spChg chg="del mod">
          <ac:chgData name="Trần Văn Lực" userId="e14e2a52-5a90-47f3-9306-27be9d583254" providerId="ADAL" clId="{77914C85-B239-4D49-80FD-4100DFDCB39F}" dt="2023-06-29T15:25:09.887" v="586" actId="478"/>
          <ac:spMkLst>
            <pc:docMk/>
            <pc:sldMk cId="0" sldId="256"/>
            <ac:spMk id="5" creationId="{5720798D-A3F2-B315-B135-4F2E7C11C54D}"/>
          </ac:spMkLst>
        </pc:spChg>
        <pc:spChg chg="mod">
          <ac:chgData name="Trần Văn Lực" userId="e14e2a52-5a90-47f3-9306-27be9d583254" providerId="ADAL" clId="{77914C85-B239-4D49-80FD-4100DFDCB39F}" dt="2023-06-29T15:26:34.301" v="611" actId="120"/>
          <ac:spMkLst>
            <pc:docMk/>
            <pc:sldMk cId="0" sldId="256"/>
            <ac:spMk id="6" creationId="{F33F4CB7-684C-D9E4-D2CE-37A5C41D977A}"/>
          </ac:spMkLst>
        </pc:spChg>
        <pc:spChg chg="mod">
          <ac:chgData name="Trần Văn Lực" userId="e14e2a52-5a90-47f3-9306-27be9d583254" providerId="ADAL" clId="{77914C85-B239-4D49-80FD-4100DFDCB39F}" dt="2023-06-29T15:34:58.303" v="668"/>
          <ac:spMkLst>
            <pc:docMk/>
            <pc:sldMk cId="0" sldId="256"/>
            <ac:spMk id="146" creationId="{00000000-0000-0000-0000-000000000000}"/>
          </ac:spMkLst>
        </pc:spChg>
        <pc:spChg chg="mod">
          <ac:chgData name="Trần Văn Lực" userId="e14e2a52-5a90-47f3-9306-27be9d583254" providerId="ADAL" clId="{77914C85-B239-4D49-80FD-4100DFDCB39F}" dt="2023-06-29T15:34:56.023" v="665"/>
          <ac:spMkLst>
            <pc:docMk/>
            <pc:sldMk cId="0" sldId="256"/>
            <ac:spMk id="151" creationId="{00000000-0000-0000-0000-000000000000}"/>
          </ac:spMkLst>
        </pc:spChg>
        <pc:grpChg chg="add mod">
          <ac:chgData name="Trần Văn Lực" userId="e14e2a52-5a90-47f3-9306-27be9d583254" providerId="ADAL" clId="{77914C85-B239-4D49-80FD-4100DFDCB39F}" dt="2023-06-29T15:26:20.905" v="606" actId="1076"/>
          <ac:grpSpMkLst>
            <pc:docMk/>
            <pc:sldMk cId="0" sldId="256"/>
            <ac:grpSpMk id="3" creationId="{8650F596-46C0-5857-7C50-81D52622B71D}"/>
          </ac:grpSpMkLst>
        </pc:grpChg>
        <pc:picChg chg="add del mod">
          <ac:chgData name="Trần Văn Lực" userId="e14e2a52-5a90-47f3-9306-27be9d583254" providerId="ADAL" clId="{77914C85-B239-4D49-80FD-4100DFDCB39F}" dt="2023-06-29T15:33:26.261" v="638" actId="478"/>
          <ac:picMkLst>
            <pc:docMk/>
            <pc:sldMk cId="0" sldId="256"/>
            <ac:picMk id="12" creationId="{12BE7E36-C83A-E633-D99A-D772367F9688}"/>
          </ac:picMkLst>
        </pc:picChg>
        <pc:picChg chg="add mod ord">
          <ac:chgData name="Trần Văn Lực" userId="e14e2a52-5a90-47f3-9306-27be9d583254" providerId="ADAL" clId="{77914C85-B239-4D49-80FD-4100DFDCB39F}" dt="2023-06-29T15:35:02.952" v="669" actId="1076"/>
          <ac:picMkLst>
            <pc:docMk/>
            <pc:sldMk cId="0" sldId="256"/>
            <ac:picMk id="14" creationId="{7793C4F3-C654-5E3A-D3A2-97AF039E6D8D}"/>
          </ac:picMkLst>
        </pc:picChg>
        <pc:picChg chg="add del mod">
          <ac:chgData name="Trần Văn Lực" userId="e14e2a52-5a90-47f3-9306-27be9d583254" providerId="ADAL" clId="{77914C85-B239-4D49-80FD-4100DFDCB39F}" dt="2023-06-29T15:30:33.654" v="624" actId="478"/>
          <ac:picMkLst>
            <pc:docMk/>
            <pc:sldMk cId="0" sldId="256"/>
            <ac:picMk id="15" creationId="{167C545A-BEC4-E203-B350-BE4F54747AB5}"/>
          </ac:picMkLst>
        </pc:picChg>
      </pc:sldChg>
      <pc:sldChg chg="addSp delSp modSp mod delAnim modAnim">
        <pc:chgData name="Trần Văn Lực" userId="e14e2a52-5a90-47f3-9306-27be9d583254" providerId="ADAL" clId="{77914C85-B239-4D49-80FD-4100DFDCB39F}" dt="2023-06-29T14:58:55.243" v="310" actId="165"/>
        <pc:sldMkLst>
          <pc:docMk/>
          <pc:sldMk cId="0" sldId="257"/>
        </pc:sldMkLst>
        <pc:spChg chg="del">
          <ac:chgData name="Trần Văn Lực" userId="e14e2a52-5a90-47f3-9306-27be9d583254" providerId="ADAL" clId="{77914C85-B239-4D49-80FD-4100DFDCB39F}" dt="2023-06-25T05:50:50.259" v="0" actId="478"/>
          <ac:spMkLst>
            <pc:docMk/>
            <pc:sldMk cId="0" sldId="257"/>
            <ac:spMk id="2" creationId="{A9242BDF-40ED-D829-67B3-2255ED13D410}"/>
          </ac:spMkLst>
        </pc:spChg>
        <pc:spChg chg="add del mod">
          <ac:chgData name="Trần Văn Lực" userId="e14e2a52-5a90-47f3-9306-27be9d583254" providerId="ADAL" clId="{77914C85-B239-4D49-80FD-4100DFDCB39F}" dt="2023-06-29T14:57:56.094" v="305" actId="478"/>
          <ac:spMkLst>
            <pc:docMk/>
            <pc:sldMk cId="0" sldId="257"/>
            <ac:spMk id="2" creationId="{B93F2003-129D-695A-ADF6-AFE7D015C1D7}"/>
          </ac:spMkLst>
        </pc:spChg>
        <pc:spChg chg="del mod">
          <ac:chgData name="Trần Văn Lực" userId="e14e2a52-5a90-47f3-9306-27be9d583254" providerId="ADAL" clId="{77914C85-B239-4D49-80FD-4100DFDCB39F}" dt="2023-06-29T14:54:38.241" v="250" actId="478"/>
          <ac:spMkLst>
            <pc:docMk/>
            <pc:sldMk cId="0" sldId="257"/>
            <ac:spMk id="3" creationId="{1489D11F-B40D-F898-9EBD-66FA4B5CA290}"/>
          </ac:spMkLst>
        </pc:spChg>
        <pc:spChg chg="del">
          <ac:chgData name="Trần Văn Lực" userId="e14e2a52-5a90-47f3-9306-27be9d583254" providerId="ADAL" clId="{77914C85-B239-4D49-80FD-4100DFDCB39F}" dt="2023-06-25T05:50:53.498" v="1" actId="478"/>
          <ac:spMkLst>
            <pc:docMk/>
            <pc:sldMk cId="0" sldId="257"/>
            <ac:spMk id="4" creationId="{2C892BE1-23F9-2E9B-B998-9765BB0F9603}"/>
          </ac:spMkLst>
        </pc:spChg>
        <pc:spChg chg="add del mod">
          <ac:chgData name="Trần Văn Lực" userId="e14e2a52-5a90-47f3-9306-27be9d583254" providerId="ADAL" clId="{77914C85-B239-4D49-80FD-4100DFDCB39F}" dt="2023-06-29T14:57:56.094" v="305" actId="478"/>
          <ac:spMkLst>
            <pc:docMk/>
            <pc:sldMk cId="0" sldId="257"/>
            <ac:spMk id="4" creationId="{DDF8F906-A3F3-6452-F81B-5DCFF2612CFC}"/>
          </ac:spMkLst>
        </pc:spChg>
        <pc:spChg chg="del">
          <ac:chgData name="Trần Văn Lực" userId="e14e2a52-5a90-47f3-9306-27be9d583254" providerId="ADAL" clId="{77914C85-B239-4D49-80FD-4100DFDCB39F}" dt="2023-06-25T05:50:54.309" v="2" actId="478"/>
          <ac:spMkLst>
            <pc:docMk/>
            <pc:sldMk cId="0" sldId="257"/>
            <ac:spMk id="5" creationId="{A968D4FE-1170-9868-160A-9169CB6F2D88}"/>
          </ac:spMkLst>
        </pc:spChg>
        <pc:spChg chg="mod">
          <ac:chgData name="Trần Văn Lực" userId="e14e2a52-5a90-47f3-9306-27be9d583254" providerId="ADAL" clId="{77914C85-B239-4D49-80FD-4100DFDCB39F}" dt="2023-06-29T14:57:33.818" v="293" actId="207"/>
          <ac:spMkLst>
            <pc:docMk/>
            <pc:sldMk cId="0" sldId="257"/>
            <ac:spMk id="7" creationId="{D6502F2C-8331-CA77-9550-95A3861D7B2F}"/>
          </ac:spMkLst>
        </pc:spChg>
        <pc:spChg chg="mod">
          <ac:chgData name="Trần Văn Lực" userId="e14e2a52-5a90-47f3-9306-27be9d583254" providerId="ADAL" clId="{77914C85-B239-4D49-80FD-4100DFDCB39F}" dt="2023-06-29T14:55:20.372" v="260" actId="164"/>
          <ac:spMkLst>
            <pc:docMk/>
            <pc:sldMk cId="0" sldId="257"/>
            <ac:spMk id="8" creationId="{AFF5F89C-DF80-02CB-AEA4-0D48CF448BE1}"/>
          </ac:spMkLst>
        </pc:spChg>
        <pc:spChg chg="mod">
          <ac:chgData name="Trần Văn Lực" userId="e14e2a52-5a90-47f3-9306-27be9d583254" providerId="ADAL" clId="{77914C85-B239-4D49-80FD-4100DFDCB39F}" dt="2023-06-29T14:57:30.782" v="292" actId="207"/>
          <ac:spMkLst>
            <pc:docMk/>
            <pc:sldMk cId="0" sldId="257"/>
            <ac:spMk id="11" creationId="{857B3809-7D19-BC20-6BD5-048FCB5AC261}"/>
          </ac:spMkLst>
        </pc:spChg>
        <pc:spChg chg="mod">
          <ac:chgData name="Trần Văn Lực" userId="e14e2a52-5a90-47f3-9306-27be9d583254" providerId="ADAL" clId="{77914C85-B239-4D49-80FD-4100DFDCB39F}" dt="2023-06-29T14:55:25.520" v="262" actId="164"/>
          <ac:spMkLst>
            <pc:docMk/>
            <pc:sldMk cId="0" sldId="257"/>
            <ac:spMk id="12" creationId="{27DC66FF-58BF-AD6C-F2A4-4ED802B539BA}"/>
          </ac:spMkLst>
        </pc:spChg>
        <pc:spChg chg="del">
          <ac:chgData name="Trần Văn Lực" userId="e14e2a52-5a90-47f3-9306-27be9d583254" providerId="ADAL" clId="{77914C85-B239-4D49-80FD-4100DFDCB39F}" dt="2023-06-25T05:50:57.357" v="3" actId="478"/>
          <ac:spMkLst>
            <pc:docMk/>
            <pc:sldMk cId="0" sldId="257"/>
            <ac:spMk id="13" creationId="{9E5D1FBB-B38B-B01F-6AA3-3E98766D4987}"/>
          </ac:spMkLst>
        </pc:spChg>
        <pc:spChg chg="add mod ord">
          <ac:chgData name="Trần Văn Lực" userId="e14e2a52-5a90-47f3-9306-27be9d583254" providerId="ADAL" clId="{77914C85-B239-4D49-80FD-4100DFDCB39F}" dt="2023-06-29T14:58:05.963" v="306" actId="1076"/>
          <ac:spMkLst>
            <pc:docMk/>
            <pc:sldMk cId="0" sldId="257"/>
            <ac:spMk id="14" creationId="{D6E9E93E-18C9-742D-FBFE-D85D6A33D36D}"/>
          </ac:spMkLst>
        </pc:spChg>
        <pc:spChg chg="del">
          <ac:chgData name="Trần Văn Lực" userId="e14e2a52-5a90-47f3-9306-27be9d583254" providerId="ADAL" clId="{77914C85-B239-4D49-80FD-4100DFDCB39F}" dt="2023-06-25T05:50:58.174" v="4" actId="478"/>
          <ac:spMkLst>
            <pc:docMk/>
            <pc:sldMk cId="0" sldId="257"/>
            <ac:spMk id="14" creationId="{F92AF0C4-D1EB-3CD4-454C-2CC4AE68802C}"/>
          </ac:spMkLst>
        </pc:spChg>
        <pc:spChg chg="add mod ord">
          <ac:chgData name="Trần Văn Lực" userId="e14e2a52-5a90-47f3-9306-27be9d583254" providerId="ADAL" clId="{77914C85-B239-4D49-80FD-4100DFDCB39F}" dt="2023-06-29T14:58:05.963" v="306" actId="1076"/>
          <ac:spMkLst>
            <pc:docMk/>
            <pc:sldMk cId="0" sldId="257"/>
            <ac:spMk id="15" creationId="{46D4AFB2-D896-8585-22EA-8FA5D340B8D0}"/>
          </ac:spMkLst>
        </pc:spChg>
        <pc:spChg chg="mod">
          <ac:chgData name="Trần Văn Lực" userId="e14e2a52-5a90-47f3-9306-27be9d583254" providerId="ADAL" clId="{77914C85-B239-4D49-80FD-4100DFDCB39F}" dt="2023-06-29T14:57:41.738" v="295" actId="207"/>
          <ac:spMkLst>
            <pc:docMk/>
            <pc:sldMk cId="0" sldId="257"/>
            <ac:spMk id="16" creationId="{406C6A0A-ECAC-5F29-5B2D-F7D3B181DCFB}"/>
          </ac:spMkLst>
        </pc:spChg>
        <pc:spChg chg="add mod ord">
          <ac:chgData name="Trần Văn Lực" userId="e14e2a52-5a90-47f3-9306-27be9d583254" providerId="ADAL" clId="{77914C85-B239-4D49-80FD-4100DFDCB39F}" dt="2023-06-29T14:58:05.963" v="306" actId="1076"/>
          <ac:spMkLst>
            <pc:docMk/>
            <pc:sldMk cId="0" sldId="257"/>
            <ac:spMk id="17" creationId="{7C42AB8E-0A11-F81E-2122-5E4E766C219B}"/>
          </ac:spMkLst>
        </pc:spChg>
        <pc:spChg chg="add mod ord">
          <ac:chgData name="Trần Văn Lực" userId="e14e2a52-5a90-47f3-9306-27be9d583254" providerId="ADAL" clId="{77914C85-B239-4D49-80FD-4100DFDCB39F}" dt="2023-06-29T14:58:05.963" v="306" actId="1076"/>
          <ac:spMkLst>
            <pc:docMk/>
            <pc:sldMk cId="0" sldId="257"/>
            <ac:spMk id="18" creationId="{C50159D6-A9E9-22A0-85CD-F73A376B25CC}"/>
          </ac:spMkLst>
        </pc:spChg>
        <pc:spChg chg="mod">
          <ac:chgData name="Trần Văn Lực" userId="e14e2a52-5a90-47f3-9306-27be9d583254" providerId="ADAL" clId="{77914C85-B239-4D49-80FD-4100DFDCB39F}" dt="2023-06-29T14:57:38.441" v="294" actId="207"/>
          <ac:spMkLst>
            <pc:docMk/>
            <pc:sldMk cId="0" sldId="257"/>
            <ac:spMk id="19" creationId="{FC351E18-3F94-EF44-9F8B-2EA1460027B0}"/>
          </ac:spMkLst>
        </pc:spChg>
        <pc:spChg chg="mod">
          <ac:chgData name="Trần Văn Lực" userId="e14e2a52-5a90-47f3-9306-27be9d583254" providerId="ADAL" clId="{77914C85-B239-4D49-80FD-4100DFDCB39F}" dt="2023-06-29T14:55:22.938" v="261" actId="164"/>
          <ac:spMkLst>
            <pc:docMk/>
            <pc:sldMk cId="0" sldId="257"/>
            <ac:spMk id="20" creationId="{480D4CC4-37EA-2760-8D8D-EC09220195ED}"/>
          </ac:spMkLst>
        </pc:spChg>
        <pc:spChg chg="del mod">
          <ac:chgData name="Trần Văn Lực" userId="e14e2a52-5a90-47f3-9306-27be9d583254" providerId="ADAL" clId="{77914C85-B239-4D49-80FD-4100DFDCB39F}" dt="2023-06-29T14:54:17.451" v="245" actId="478"/>
          <ac:spMkLst>
            <pc:docMk/>
            <pc:sldMk cId="0" sldId="257"/>
            <ac:spMk id="21" creationId="{3D4EE3DD-8A71-C709-66B2-4C898EA43F59}"/>
          </ac:spMkLst>
        </pc:spChg>
        <pc:spChg chg="del mod">
          <ac:chgData name="Trần Văn Lực" userId="e14e2a52-5a90-47f3-9306-27be9d583254" providerId="ADAL" clId="{77914C85-B239-4D49-80FD-4100DFDCB39F}" dt="2023-06-29T14:54:18.072" v="247" actId="478"/>
          <ac:spMkLst>
            <pc:docMk/>
            <pc:sldMk cId="0" sldId="257"/>
            <ac:spMk id="22" creationId="{F88F3ACC-FE0F-7F57-D30B-4DDF630DA9C5}"/>
          </ac:spMkLst>
        </pc:spChg>
        <pc:spChg chg="del mod">
          <ac:chgData name="Trần Văn Lực" userId="e14e2a52-5a90-47f3-9306-27be9d583254" providerId="ADAL" clId="{77914C85-B239-4D49-80FD-4100DFDCB39F}" dt="2023-06-29T14:54:39.016" v="251" actId="478"/>
          <ac:spMkLst>
            <pc:docMk/>
            <pc:sldMk cId="0" sldId="257"/>
            <ac:spMk id="23" creationId="{1BD4D34E-DC80-4140-FF66-9672B61621A7}"/>
          </ac:spMkLst>
        </pc:spChg>
        <pc:spChg chg="add mod ord">
          <ac:chgData name="Trần Văn Lực" userId="e14e2a52-5a90-47f3-9306-27be9d583254" providerId="ADAL" clId="{77914C85-B239-4D49-80FD-4100DFDCB39F}" dt="2023-06-29T14:58:05.963" v="306" actId="1076"/>
          <ac:spMkLst>
            <pc:docMk/>
            <pc:sldMk cId="0" sldId="257"/>
            <ac:spMk id="24" creationId="{415CC7F3-A345-9A07-C3ED-94F624C060E0}"/>
          </ac:spMkLst>
        </pc:spChg>
        <pc:spChg chg="del">
          <ac:chgData name="Trần Văn Lực" userId="e14e2a52-5a90-47f3-9306-27be9d583254" providerId="ADAL" clId="{77914C85-B239-4D49-80FD-4100DFDCB39F}" dt="2023-06-25T05:50:59.477" v="5" actId="478"/>
          <ac:spMkLst>
            <pc:docMk/>
            <pc:sldMk cId="0" sldId="257"/>
            <ac:spMk id="24" creationId="{9CEC5E22-7B4A-7D7C-BC12-82121EAD3D0C}"/>
          </ac:spMkLst>
        </pc:spChg>
        <pc:spChg chg="mod">
          <ac:chgData name="Trần Văn Lực" userId="e14e2a52-5a90-47f3-9306-27be9d583254" providerId="ADAL" clId="{77914C85-B239-4D49-80FD-4100DFDCB39F}" dt="2023-06-29T14:55:18.016" v="259" actId="164"/>
          <ac:spMkLst>
            <pc:docMk/>
            <pc:sldMk cId="0" sldId="257"/>
            <ac:spMk id="25" creationId="{102961B7-F21D-4C08-083C-BD978C6BB193}"/>
          </ac:spMkLst>
        </pc:spChg>
        <pc:spChg chg="mod topLvl">
          <ac:chgData name="Trần Văn Lực" userId="e14e2a52-5a90-47f3-9306-27be9d583254" providerId="ADAL" clId="{77914C85-B239-4D49-80FD-4100DFDCB39F}" dt="2023-06-29T14:58:55.243" v="310" actId="165"/>
          <ac:spMkLst>
            <pc:docMk/>
            <pc:sldMk cId="0" sldId="257"/>
            <ac:spMk id="159" creationId="{00000000-0000-0000-0000-000000000000}"/>
          </ac:spMkLst>
        </pc:spChg>
        <pc:spChg chg="mod topLvl">
          <ac:chgData name="Trần Văn Lực" userId="e14e2a52-5a90-47f3-9306-27be9d583254" providerId="ADAL" clId="{77914C85-B239-4D49-80FD-4100DFDCB39F}" dt="2023-06-29T14:58:55.243" v="310" actId="165"/>
          <ac:spMkLst>
            <pc:docMk/>
            <pc:sldMk cId="0" sldId="257"/>
            <ac:spMk id="160" creationId="{00000000-0000-0000-0000-000000000000}"/>
          </ac:spMkLst>
        </pc:spChg>
        <pc:grpChg chg="add mod">
          <ac:chgData name="Trần Văn Lực" userId="e14e2a52-5a90-47f3-9306-27be9d583254" providerId="ADAL" clId="{77914C85-B239-4D49-80FD-4100DFDCB39F}" dt="2023-06-29T14:58:05.963" v="306" actId="1076"/>
          <ac:grpSpMkLst>
            <pc:docMk/>
            <pc:sldMk cId="0" sldId="257"/>
            <ac:grpSpMk id="5" creationId="{7BD267D2-F3D2-860E-CBFF-E3ACD0415334}"/>
          </ac:grpSpMkLst>
        </pc:grpChg>
        <pc:grpChg chg="add mod">
          <ac:chgData name="Trần Văn Lực" userId="e14e2a52-5a90-47f3-9306-27be9d583254" providerId="ADAL" clId="{77914C85-B239-4D49-80FD-4100DFDCB39F}" dt="2023-06-29T14:58:05.963" v="306" actId="1076"/>
          <ac:grpSpMkLst>
            <pc:docMk/>
            <pc:sldMk cId="0" sldId="257"/>
            <ac:grpSpMk id="6" creationId="{2BA655BC-23A7-ECCB-B596-7AEBAC5C749F}"/>
          </ac:grpSpMkLst>
        </pc:grpChg>
        <pc:grpChg chg="add mod">
          <ac:chgData name="Trần Văn Lực" userId="e14e2a52-5a90-47f3-9306-27be9d583254" providerId="ADAL" clId="{77914C85-B239-4D49-80FD-4100DFDCB39F}" dt="2023-06-29T14:58:05.963" v="306" actId="1076"/>
          <ac:grpSpMkLst>
            <pc:docMk/>
            <pc:sldMk cId="0" sldId="257"/>
            <ac:grpSpMk id="9" creationId="{003CA3E8-F4FE-44A0-5762-4780B7D74FF6}"/>
          </ac:grpSpMkLst>
        </pc:grpChg>
        <pc:grpChg chg="add mod">
          <ac:chgData name="Trần Văn Lực" userId="e14e2a52-5a90-47f3-9306-27be9d583254" providerId="ADAL" clId="{77914C85-B239-4D49-80FD-4100DFDCB39F}" dt="2023-06-29T14:58:05.963" v="306" actId="1076"/>
          <ac:grpSpMkLst>
            <pc:docMk/>
            <pc:sldMk cId="0" sldId="257"/>
            <ac:grpSpMk id="10" creationId="{4D0746BB-BE1E-1830-98D0-82A3AAFE3410}"/>
          </ac:grpSpMkLst>
        </pc:grpChg>
        <pc:grpChg chg="add del mod">
          <ac:chgData name="Trần Văn Lực" userId="e14e2a52-5a90-47f3-9306-27be9d583254" providerId="ADAL" clId="{77914C85-B239-4D49-80FD-4100DFDCB39F}" dt="2023-06-29T14:58:55.243" v="310" actId="165"/>
          <ac:grpSpMkLst>
            <pc:docMk/>
            <pc:sldMk cId="0" sldId="257"/>
            <ac:grpSpMk id="13" creationId="{700C8EE2-BE2E-4C50-DE6F-B97FADE7D072}"/>
          </ac:grpSpMkLst>
        </pc:grpChg>
      </pc:sldChg>
      <pc:sldChg chg="delSp modSp mod">
        <pc:chgData name="Trần Văn Lực" userId="e14e2a52-5a90-47f3-9306-27be9d583254" providerId="ADAL" clId="{77914C85-B239-4D49-80FD-4100DFDCB39F}" dt="2023-06-29T14:58:30.992" v="309"/>
        <pc:sldMkLst>
          <pc:docMk/>
          <pc:sldMk cId="0" sldId="258"/>
        </pc:sldMkLst>
        <pc:spChg chg="mod">
          <ac:chgData name="Trần Văn Lực" userId="e14e2a52-5a90-47f3-9306-27be9d583254" providerId="ADAL" clId="{77914C85-B239-4D49-80FD-4100DFDCB39F}" dt="2023-06-29T14:58:30.992" v="309"/>
          <ac:spMkLst>
            <pc:docMk/>
            <pc:sldMk cId="0" sldId="258"/>
            <ac:spMk id="173" creationId="{00000000-0000-0000-0000-000000000000}"/>
          </ac:spMkLst>
        </pc:spChg>
        <pc:picChg chg="del">
          <ac:chgData name="Trần Văn Lực" userId="e14e2a52-5a90-47f3-9306-27be9d583254" providerId="ADAL" clId="{77914C85-B239-4D49-80FD-4100DFDCB39F}" dt="2023-06-25T05:51:21.243" v="19" actId="478"/>
          <ac:picMkLst>
            <pc:docMk/>
            <pc:sldMk cId="0" sldId="258"/>
            <ac:picMk id="9" creationId="{2173870A-15D4-6149-4D54-25B56D1B84EA}"/>
          </ac:picMkLst>
        </pc:picChg>
      </pc:sldChg>
      <pc:sldChg chg="delSp modSp mod ord">
        <pc:chgData name="Trần Văn Lực" userId="e14e2a52-5a90-47f3-9306-27be9d583254" providerId="ADAL" clId="{77914C85-B239-4D49-80FD-4100DFDCB39F}" dt="2023-06-30T02:01:07.988" v="893" actId="14100"/>
        <pc:sldMkLst>
          <pc:docMk/>
          <pc:sldMk cId="0" sldId="267"/>
        </pc:sldMkLst>
        <pc:spChg chg="mod">
          <ac:chgData name="Trần Văn Lực" userId="e14e2a52-5a90-47f3-9306-27be9d583254" providerId="ADAL" clId="{77914C85-B239-4D49-80FD-4100DFDCB39F}" dt="2023-06-30T01:56:11.554" v="880" actId="14100"/>
          <ac:spMkLst>
            <pc:docMk/>
            <pc:sldMk cId="0" sldId="267"/>
            <ac:spMk id="254" creationId="{00000000-0000-0000-0000-000000000000}"/>
          </ac:spMkLst>
        </pc:spChg>
        <pc:spChg chg="mod">
          <ac:chgData name="Trần Văn Lực" userId="e14e2a52-5a90-47f3-9306-27be9d583254" providerId="ADAL" clId="{77914C85-B239-4D49-80FD-4100DFDCB39F}" dt="2023-06-30T02:01:07.988" v="893" actId="14100"/>
          <ac:spMkLst>
            <pc:docMk/>
            <pc:sldMk cId="0" sldId="267"/>
            <ac:spMk id="256" creationId="{00000000-0000-0000-0000-000000000000}"/>
          </ac:spMkLst>
        </pc:spChg>
        <pc:picChg chg="del">
          <ac:chgData name="Trần Văn Lực" userId="e14e2a52-5a90-47f3-9306-27be9d583254" providerId="ADAL" clId="{77914C85-B239-4D49-80FD-4100DFDCB39F}" dt="2023-06-30T01:55:24.577" v="871" actId="478"/>
          <ac:picMkLst>
            <pc:docMk/>
            <pc:sldMk cId="0" sldId="267"/>
            <ac:picMk id="6" creationId="{5F140275-2A07-12DE-4065-80846B5827AE}"/>
          </ac:picMkLst>
        </pc:picChg>
        <pc:picChg chg="del">
          <ac:chgData name="Trần Văn Lực" userId="e14e2a52-5a90-47f3-9306-27be9d583254" providerId="ADAL" clId="{77914C85-B239-4D49-80FD-4100DFDCB39F}" dt="2023-06-25T05:51:46.603" v="33" actId="478"/>
          <ac:picMkLst>
            <pc:docMk/>
            <pc:sldMk cId="0" sldId="267"/>
            <ac:picMk id="8" creationId="{53F09E16-5218-9255-6928-E056DE4C0B8E}"/>
          </ac:picMkLst>
        </pc:picChg>
      </pc:sldChg>
      <pc:sldChg chg="modSp mod">
        <pc:chgData name="Trần Văn Lực" userId="e14e2a52-5a90-47f3-9306-27be9d583254" providerId="ADAL" clId="{77914C85-B239-4D49-80FD-4100DFDCB39F}" dt="2023-06-25T05:52:39.350" v="58" actId="1076"/>
        <pc:sldMkLst>
          <pc:docMk/>
          <pc:sldMk cId="0" sldId="284"/>
        </pc:sldMkLst>
        <pc:spChg chg="mod">
          <ac:chgData name="Trần Văn Lực" userId="e14e2a52-5a90-47f3-9306-27be9d583254" providerId="ADAL" clId="{77914C85-B239-4D49-80FD-4100DFDCB39F}" dt="2023-06-25T05:52:39.350" v="58" actId="1076"/>
          <ac:spMkLst>
            <pc:docMk/>
            <pc:sldMk cId="0" sldId="284"/>
            <ac:spMk id="407" creationId="{00000000-0000-0000-0000-000000000000}"/>
          </ac:spMkLst>
        </pc:spChg>
      </pc:sldChg>
      <pc:sldChg chg="addSp delSp modSp mod modNotesTx">
        <pc:chgData name="Trần Văn Lực" userId="e14e2a52-5a90-47f3-9306-27be9d583254" providerId="ADAL" clId="{77914C85-B239-4D49-80FD-4100DFDCB39F}" dt="2023-07-10T16:11:13.829" v="4670" actId="20577"/>
        <pc:sldMkLst>
          <pc:docMk/>
          <pc:sldMk cId="207020932" sldId="285"/>
        </pc:sldMkLst>
        <pc:spChg chg="add mod">
          <ac:chgData name="Trần Văn Lực" userId="e14e2a52-5a90-47f3-9306-27be9d583254" providerId="ADAL" clId="{77914C85-B239-4D49-80FD-4100DFDCB39F}" dt="2023-06-29T15:05:13.153" v="439" actId="207"/>
          <ac:spMkLst>
            <pc:docMk/>
            <pc:sldMk cId="207020932" sldId="285"/>
            <ac:spMk id="3" creationId="{10661937-5206-1738-3821-1C99FE1C0250}"/>
          </ac:spMkLst>
        </pc:spChg>
        <pc:spChg chg="add mod">
          <ac:chgData name="Trần Văn Lực" userId="e14e2a52-5a90-47f3-9306-27be9d583254" providerId="ADAL" clId="{77914C85-B239-4D49-80FD-4100DFDCB39F}" dt="2023-06-29T15:03:53.242" v="415"/>
          <ac:spMkLst>
            <pc:docMk/>
            <pc:sldMk cId="207020932" sldId="285"/>
            <ac:spMk id="4" creationId="{BCA5886E-8BB6-79C2-5409-F7687F550F7A}"/>
          </ac:spMkLst>
        </pc:spChg>
        <pc:spChg chg="add del mod">
          <ac:chgData name="Trần Văn Lực" userId="e14e2a52-5a90-47f3-9306-27be9d583254" providerId="ADAL" clId="{77914C85-B239-4D49-80FD-4100DFDCB39F}" dt="2023-06-30T01:49:43.076" v="815" actId="22"/>
          <ac:spMkLst>
            <pc:docMk/>
            <pc:sldMk cId="207020932" sldId="285"/>
            <ac:spMk id="6" creationId="{97ABE53A-9596-93F0-3D3A-8F9F20C2F24C}"/>
          </ac:spMkLst>
        </pc:spChg>
        <pc:spChg chg="add del">
          <ac:chgData name="Trần Văn Lực" userId="e14e2a52-5a90-47f3-9306-27be9d583254" providerId="ADAL" clId="{77914C85-B239-4D49-80FD-4100DFDCB39F}" dt="2023-06-29T15:20:13.316" v="446" actId="22"/>
          <ac:spMkLst>
            <pc:docMk/>
            <pc:sldMk cId="207020932" sldId="285"/>
            <ac:spMk id="7" creationId="{F873DB68-4881-0D5F-5C43-38E611F1C560}"/>
          </ac:spMkLst>
        </pc:spChg>
        <pc:spChg chg="del mod">
          <ac:chgData name="Trần Văn Lực" userId="e14e2a52-5a90-47f3-9306-27be9d583254" providerId="ADAL" clId="{77914C85-B239-4D49-80FD-4100DFDCB39F}" dt="2023-06-29T15:02:57.671" v="413" actId="478"/>
          <ac:spMkLst>
            <pc:docMk/>
            <pc:sldMk cId="207020932" sldId="285"/>
            <ac:spMk id="8" creationId="{53CD35E8-0F97-9C27-9C54-D8D713C8019E}"/>
          </ac:spMkLst>
        </pc:spChg>
        <pc:spChg chg="add del">
          <ac:chgData name="Trần Văn Lực" userId="e14e2a52-5a90-47f3-9306-27be9d583254" providerId="ADAL" clId="{77914C85-B239-4D49-80FD-4100DFDCB39F}" dt="2023-06-30T01:49:45.696" v="819" actId="22"/>
          <ac:spMkLst>
            <pc:docMk/>
            <pc:sldMk cId="207020932" sldId="285"/>
            <ac:spMk id="8" creationId="{91251DF5-E382-EEFC-40D9-9930CF24EEE9}"/>
          </ac:spMkLst>
        </pc:spChg>
        <pc:spChg chg="add mod">
          <ac:chgData name="Trần Văn Lực" userId="e14e2a52-5a90-47f3-9306-27be9d583254" providerId="ADAL" clId="{77914C85-B239-4D49-80FD-4100DFDCB39F}" dt="2023-07-09T16:56:08.664" v="4356" actId="207"/>
          <ac:spMkLst>
            <pc:docMk/>
            <pc:sldMk cId="207020932" sldId="285"/>
            <ac:spMk id="11" creationId="{9AD2D12F-B305-58E6-CD86-6A560806EE47}"/>
          </ac:spMkLst>
        </pc:spChg>
        <pc:spChg chg="add mod">
          <ac:chgData name="Trần Văn Lực" userId="e14e2a52-5a90-47f3-9306-27be9d583254" providerId="ADAL" clId="{77914C85-B239-4D49-80FD-4100DFDCB39F}" dt="2023-06-30T01:49:58.172" v="822" actId="1076"/>
          <ac:spMkLst>
            <pc:docMk/>
            <pc:sldMk cId="207020932" sldId="285"/>
            <ac:spMk id="12" creationId="{153F465C-F7FA-8E77-AC42-EEB688FC5F67}"/>
          </ac:spMkLst>
        </pc:spChg>
        <pc:spChg chg="add del">
          <ac:chgData name="Trần Văn Lực" userId="e14e2a52-5a90-47f3-9306-27be9d583254" providerId="ADAL" clId="{77914C85-B239-4D49-80FD-4100DFDCB39F}" dt="2023-06-29T15:36:29.161" v="675" actId="22"/>
          <ac:spMkLst>
            <pc:docMk/>
            <pc:sldMk cId="207020932" sldId="285"/>
            <ac:spMk id="13" creationId="{CE53DB42-4A99-73AE-0689-8D90DEBFABDD}"/>
          </ac:spMkLst>
        </pc:spChg>
        <pc:spChg chg="add del mod">
          <ac:chgData name="Trần Văn Lực" userId="e14e2a52-5a90-47f3-9306-27be9d583254" providerId="ADAL" clId="{77914C85-B239-4D49-80FD-4100DFDCB39F}" dt="2023-07-10T16:11:13.829" v="4670" actId="20577"/>
          <ac:spMkLst>
            <pc:docMk/>
            <pc:sldMk cId="207020932" sldId="285"/>
            <ac:spMk id="14" creationId="{95EB1870-B127-971E-E61A-52D8B5D00E0C}"/>
          </ac:spMkLst>
        </pc:spChg>
        <pc:spChg chg="mod">
          <ac:chgData name="Trần Văn Lực" userId="e14e2a52-5a90-47f3-9306-27be9d583254" providerId="ADAL" clId="{77914C85-B239-4D49-80FD-4100DFDCB39F}" dt="2023-06-30T02:33:02.672" v="1015" actId="1076"/>
          <ac:spMkLst>
            <pc:docMk/>
            <pc:sldMk cId="207020932" sldId="285"/>
            <ac:spMk id="192" creationId="{00000000-0000-0000-0000-000000000000}"/>
          </ac:spMkLst>
        </pc:spChg>
        <pc:picChg chg="del">
          <ac:chgData name="Trần Văn Lực" userId="e14e2a52-5a90-47f3-9306-27be9d583254" providerId="ADAL" clId="{77914C85-B239-4D49-80FD-4100DFDCB39F}" dt="2023-06-29T15:38:14.325" v="702" actId="478"/>
          <ac:picMkLst>
            <pc:docMk/>
            <pc:sldMk cId="207020932" sldId="285"/>
            <ac:picMk id="194" creationId="{00000000-0000-0000-0000-000000000000}"/>
          </ac:picMkLst>
        </pc:picChg>
      </pc:sldChg>
      <pc:sldChg chg="del">
        <pc:chgData name="Trần Văn Lực" userId="e14e2a52-5a90-47f3-9306-27be9d583254" providerId="ADAL" clId="{77914C85-B239-4D49-80FD-4100DFDCB39F}" dt="2023-06-25T05:51:17.637" v="17" actId="47"/>
        <pc:sldMkLst>
          <pc:docMk/>
          <pc:sldMk cId="4250580989" sldId="324"/>
        </pc:sldMkLst>
      </pc:sldChg>
      <pc:sldChg chg="delSp modSp del mod">
        <pc:chgData name="Trần Văn Lực" userId="e14e2a52-5a90-47f3-9306-27be9d583254" providerId="ADAL" clId="{77914C85-B239-4D49-80FD-4100DFDCB39F}" dt="2023-06-30T01:52:14.813" v="869" actId="47"/>
        <pc:sldMkLst>
          <pc:docMk/>
          <pc:sldMk cId="893090901" sldId="325"/>
        </pc:sldMkLst>
        <pc:spChg chg="mod">
          <ac:chgData name="Trần Văn Lực" userId="e14e2a52-5a90-47f3-9306-27be9d583254" providerId="ADAL" clId="{77914C85-B239-4D49-80FD-4100DFDCB39F}" dt="2023-06-25T05:51:31.437" v="24" actId="20577"/>
          <ac:spMkLst>
            <pc:docMk/>
            <pc:sldMk cId="893090901" sldId="325"/>
            <ac:spMk id="11" creationId="{1108A623-3267-32F1-FCBE-2A190119A1A4}"/>
          </ac:spMkLst>
        </pc:spChg>
        <pc:spChg chg="mod">
          <ac:chgData name="Trần Văn Lực" userId="e14e2a52-5a90-47f3-9306-27be9d583254" providerId="ADAL" clId="{77914C85-B239-4D49-80FD-4100DFDCB39F}" dt="2023-06-25T05:51:27.717" v="22" actId="20577"/>
          <ac:spMkLst>
            <pc:docMk/>
            <pc:sldMk cId="893090901" sldId="325"/>
            <ac:spMk id="13" creationId="{77009586-A4C7-1002-ADCB-E36850E55E59}"/>
          </ac:spMkLst>
        </pc:spChg>
        <pc:spChg chg="mod">
          <ac:chgData name="Trần Văn Lực" userId="e14e2a52-5a90-47f3-9306-27be9d583254" providerId="ADAL" clId="{77914C85-B239-4D49-80FD-4100DFDCB39F}" dt="2023-06-25T05:51:32.588" v="25" actId="20577"/>
          <ac:spMkLst>
            <pc:docMk/>
            <pc:sldMk cId="893090901" sldId="325"/>
            <ac:spMk id="192" creationId="{00000000-0000-0000-0000-000000000000}"/>
          </ac:spMkLst>
        </pc:spChg>
        <pc:picChg chg="del">
          <ac:chgData name="Trần Văn Lực" userId="e14e2a52-5a90-47f3-9306-27be9d583254" providerId="ADAL" clId="{77914C85-B239-4D49-80FD-4100DFDCB39F}" dt="2023-06-25T05:51:29.411" v="23" actId="478"/>
          <ac:picMkLst>
            <pc:docMk/>
            <pc:sldMk cId="893090901" sldId="325"/>
            <ac:picMk id="3" creationId="{4E162C02-4E97-8920-0621-2DB383A75399}"/>
          </ac:picMkLst>
        </pc:picChg>
      </pc:sldChg>
      <pc:sldChg chg="delSp modSp del mod">
        <pc:chgData name="Trần Văn Lực" userId="e14e2a52-5a90-47f3-9306-27be9d583254" providerId="ADAL" clId="{77914C85-B239-4D49-80FD-4100DFDCB39F}" dt="2023-06-30T01:52:15.512" v="870" actId="47"/>
        <pc:sldMkLst>
          <pc:docMk/>
          <pc:sldMk cId="623269910" sldId="327"/>
        </pc:sldMkLst>
        <pc:spChg chg="mod">
          <ac:chgData name="Trần Văn Lực" userId="e14e2a52-5a90-47f3-9306-27be9d583254" providerId="ADAL" clId="{77914C85-B239-4D49-80FD-4100DFDCB39F}" dt="2023-06-25T05:51:40.510" v="30" actId="20577"/>
          <ac:spMkLst>
            <pc:docMk/>
            <pc:sldMk cId="623269910" sldId="327"/>
            <ac:spMk id="4" creationId="{6AA41845-229C-566A-F6C7-DAE3F56066E0}"/>
          </ac:spMkLst>
        </pc:spChg>
        <pc:spChg chg="mod">
          <ac:chgData name="Trần Văn Lực" userId="e14e2a52-5a90-47f3-9306-27be9d583254" providerId="ADAL" clId="{77914C85-B239-4D49-80FD-4100DFDCB39F}" dt="2023-06-25T05:51:37.694" v="28" actId="1076"/>
          <ac:spMkLst>
            <pc:docMk/>
            <pc:sldMk cId="623269910" sldId="327"/>
            <ac:spMk id="5" creationId="{B65D54AF-2D76-022C-01C8-7C00DA5408EC}"/>
          </ac:spMkLst>
        </pc:spChg>
        <pc:spChg chg="mod">
          <ac:chgData name="Trần Văn Lực" userId="e14e2a52-5a90-47f3-9306-27be9d583254" providerId="ADAL" clId="{77914C85-B239-4D49-80FD-4100DFDCB39F}" dt="2023-06-25T05:51:37.694" v="28" actId="1076"/>
          <ac:spMkLst>
            <pc:docMk/>
            <pc:sldMk cId="623269910" sldId="327"/>
            <ac:spMk id="9" creationId="{6FBD4592-CD26-E7C5-2DF0-DFDDAA5E056A}"/>
          </ac:spMkLst>
        </pc:spChg>
        <pc:spChg chg="mod">
          <ac:chgData name="Trần Văn Lực" userId="e14e2a52-5a90-47f3-9306-27be9d583254" providerId="ADAL" clId="{77914C85-B239-4D49-80FD-4100DFDCB39F}" dt="2023-06-25T05:51:37.694" v="28" actId="1076"/>
          <ac:spMkLst>
            <pc:docMk/>
            <pc:sldMk cId="623269910" sldId="327"/>
            <ac:spMk id="11" creationId="{1108A623-3267-32F1-FCBE-2A190119A1A4}"/>
          </ac:spMkLst>
        </pc:spChg>
        <pc:spChg chg="mod">
          <ac:chgData name="Trần Văn Lực" userId="e14e2a52-5a90-47f3-9306-27be9d583254" providerId="ADAL" clId="{77914C85-B239-4D49-80FD-4100DFDCB39F}" dt="2023-06-25T05:51:37.694" v="28" actId="1076"/>
          <ac:spMkLst>
            <pc:docMk/>
            <pc:sldMk cId="623269910" sldId="327"/>
            <ac:spMk id="192" creationId="{00000000-0000-0000-0000-000000000000}"/>
          </ac:spMkLst>
        </pc:spChg>
        <pc:picChg chg="del mod">
          <ac:chgData name="Trần Văn Lực" userId="e14e2a52-5a90-47f3-9306-27be9d583254" providerId="ADAL" clId="{77914C85-B239-4D49-80FD-4100DFDCB39F}" dt="2023-06-25T05:51:39.395" v="29" actId="478"/>
          <ac:picMkLst>
            <pc:docMk/>
            <pc:sldMk cId="623269910" sldId="327"/>
            <ac:picMk id="2" creationId="{01B5EFB9-D9A5-3DE8-97B5-22C633DD1047}"/>
          </ac:picMkLst>
        </pc:picChg>
        <pc:picChg chg="mod">
          <ac:chgData name="Trần Văn Lực" userId="e14e2a52-5a90-47f3-9306-27be9d583254" providerId="ADAL" clId="{77914C85-B239-4D49-80FD-4100DFDCB39F}" dt="2023-06-25T05:51:37.694" v="28" actId="1076"/>
          <ac:picMkLst>
            <pc:docMk/>
            <pc:sldMk cId="623269910" sldId="327"/>
            <ac:picMk id="194" creationId="{00000000-0000-0000-0000-000000000000}"/>
          </ac:picMkLst>
        </pc:picChg>
        <pc:cxnChg chg="mod">
          <ac:chgData name="Trần Văn Lực" userId="e14e2a52-5a90-47f3-9306-27be9d583254" providerId="ADAL" clId="{77914C85-B239-4D49-80FD-4100DFDCB39F}" dt="2023-06-25T05:51:37.694" v="28" actId="1076"/>
          <ac:cxnSpMkLst>
            <pc:docMk/>
            <pc:sldMk cId="623269910" sldId="327"/>
            <ac:cxnSpMk id="3" creationId="{EC68566E-45FC-4A43-60E1-8EF35028C02A}"/>
          </ac:cxnSpMkLst>
        </pc:cxnChg>
      </pc:sldChg>
      <pc:sldChg chg="addSp delSp modSp add mod modNotesTx">
        <pc:chgData name="Trần Văn Lực" userId="e14e2a52-5a90-47f3-9306-27be9d583254" providerId="ADAL" clId="{77914C85-B239-4D49-80FD-4100DFDCB39F}" dt="2023-07-11T05:08:33.490" v="4794" actId="20577"/>
        <pc:sldMkLst>
          <pc:docMk/>
          <pc:sldMk cId="2897362813" sldId="328"/>
        </pc:sldMkLst>
        <pc:spChg chg="mod">
          <ac:chgData name="Trần Văn Lực" userId="e14e2a52-5a90-47f3-9306-27be9d583254" providerId="ADAL" clId="{77914C85-B239-4D49-80FD-4100DFDCB39F}" dt="2023-06-29T15:04:09.496" v="422" actId="20577"/>
          <ac:spMkLst>
            <pc:docMk/>
            <pc:sldMk cId="2897362813" sldId="328"/>
            <ac:spMk id="3" creationId="{10661937-5206-1738-3821-1C99FE1C0250}"/>
          </ac:spMkLst>
        </pc:spChg>
        <pc:spChg chg="add mod">
          <ac:chgData name="Trần Văn Lực" userId="e14e2a52-5a90-47f3-9306-27be9d583254" providerId="ADAL" clId="{77914C85-B239-4D49-80FD-4100DFDCB39F}" dt="2023-06-30T02:33:11.241" v="1017"/>
          <ac:spMkLst>
            <pc:docMk/>
            <pc:sldMk cId="2897362813" sldId="328"/>
            <ac:spMk id="4" creationId="{F01335EC-B821-C888-C788-C0678F4E88C3}"/>
          </ac:spMkLst>
        </pc:spChg>
        <pc:spChg chg="add mod">
          <ac:chgData name="Trần Văn Lực" userId="e14e2a52-5a90-47f3-9306-27be9d583254" providerId="ADAL" clId="{77914C85-B239-4D49-80FD-4100DFDCB39F}" dt="2023-07-11T05:08:33.490" v="4794" actId="20577"/>
          <ac:spMkLst>
            <pc:docMk/>
            <pc:sldMk cId="2897362813" sldId="328"/>
            <ac:spMk id="6" creationId="{D997DD2A-F9D2-2404-8DE8-1B70985C231E}"/>
          </ac:spMkLst>
        </pc:spChg>
        <pc:spChg chg="del mod">
          <ac:chgData name="Trần Văn Lực" userId="e14e2a52-5a90-47f3-9306-27be9d583254" providerId="ADAL" clId="{77914C85-B239-4D49-80FD-4100DFDCB39F}" dt="2023-06-30T02:06:08.027" v="909" actId="478"/>
          <ac:spMkLst>
            <pc:docMk/>
            <pc:sldMk cId="2897362813" sldId="328"/>
            <ac:spMk id="190" creationId="{00000000-0000-0000-0000-000000000000}"/>
          </ac:spMkLst>
        </pc:spChg>
        <pc:spChg chg="del">
          <ac:chgData name="Trần Văn Lực" userId="e14e2a52-5a90-47f3-9306-27be9d583254" providerId="ADAL" clId="{77914C85-B239-4D49-80FD-4100DFDCB39F}" dt="2023-06-30T02:33:10.940" v="1016" actId="478"/>
          <ac:spMkLst>
            <pc:docMk/>
            <pc:sldMk cId="2897362813" sldId="328"/>
            <ac:spMk id="192" creationId="{00000000-0000-0000-0000-000000000000}"/>
          </ac:spMkLst>
        </pc:spChg>
        <pc:picChg chg="add mod">
          <ac:chgData name="Trần Văn Lực" userId="e14e2a52-5a90-47f3-9306-27be9d583254" providerId="ADAL" clId="{77914C85-B239-4D49-80FD-4100DFDCB39F}" dt="2023-07-09T17:01:43.039" v="4373" actId="1076"/>
          <ac:picMkLst>
            <pc:docMk/>
            <pc:sldMk cId="2897362813" sldId="328"/>
            <ac:picMk id="8" creationId="{98E06EE7-F436-857F-96B5-F995CF96103A}"/>
          </ac:picMkLst>
        </pc:picChg>
      </pc:sldChg>
      <pc:sldChg chg="addSp delSp modSp add mod modNotesTx">
        <pc:chgData name="Trần Văn Lực" userId="e14e2a52-5a90-47f3-9306-27be9d583254" providerId="ADAL" clId="{77914C85-B239-4D49-80FD-4100DFDCB39F}" dt="2023-07-11T02:29:18.790" v="4710" actId="1036"/>
        <pc:sldMkLst>
          <pc:docMk/>
          <pc:sldMk cId="45094773" sldId="329"/>
        </pc:sldMkLst>
        <pc:spChg chg="mod">
          <ac:chgData name="Trần Văn Lực" userId="e14e2a52-5a90-47f3-9306-27be9d583254" providerId="ADAL" clId="{77914C85-B239-4D49-80FD-4100DFDCB39F}" dt="2023-06-30T02:06:21.665" v="913" actId="688"/>
          <ac:spMkLst>
            <pc:docMk/>
            <pc:sldMk cId="45094773" sldId="329"/>
            <ac:spMk id="3" creationId="{10661937-5206-1738-3821-1C99FE1C0250}"/>
          </ac:spMkLst>
        </pc:spChg>
        <pc:spChg chg="mod">
          <ac:chgData name="Trần Văn Lực" userId="e14e2a52-5a90-47f3-9306-27be9d583254" providerId="ADAL" clId="{77914C85-B239-4D49-80FD-4100DFDCB39F}" dt="2023-06-30T02:06:21.665" v="913" actId="688"/>
          <ac:spMkLst>
            <pc:docMk/>
            <pc:sldMk cId="45094773" sldId="329"/>
            <ac:spMk id="5" creationId="{B65D54AF-2D76-022C-01C8-7C00DA5408EC}"/>
          </ac:spMkLst>
        </pc:spChg>
        <pc:spChg chg="add mod">
          <ac:chgData name="Trần Văn Lực" userId="e14e2a52-5a90-47f3-9306-27be9d583254" providerId="ADAL" clId="{77914C85-B239-4D49-80FD-4100DFDCB39F}" dt="2023-07-11T02:29:18.790" v="4710" actId="1036"/>
          <ac:spMkLst>
            <pc:docMk/>
            <pc:sldMk cId="45094773" sldId="329"/>
            <ac:spMk id="6" creationId="{CD9B0EF7-A057-1E96-4744-C75E1832288E}"/>
          </ac:spMkLst>
        </pc:spChg>
        <pc:spChg chg="add mod">
          <ac:chgData name="Trần Văn Lực" userId="e14e2a52-5a90-47f3-9306-27be9d583254" providerId="ADAL" clId="{77914C85-B239-4D49-80FD-4100DFDCB39F}" dt="2023-06-30T02:33:15.806" v="1019"/>
          <ac:spMkLst>
            <pc:docMk/>
            <pc:sldMk cId="45094773" sldId="329"/>
            <ac:spMk id="7" creationId="{AF978F50-5168-18DA-2F48-CD1CEEC73FF6}"/>
          </ac:spMkLst>
        </pc:spChg>
        <pc:spChg chg="mod">
          <ac:chgData name="Trần Văn Lực" userId="e14e2a52-5a90-47f3-9306-27be9d583254" providerId="ADAL" clId="{77914C85-B239-4D49-80FD-4100DFDCB39F}" dt="2023-06-30T02:06:21.665" v="913" actId="688"/>
          <ac:spMkLst>
            <pc:docMk/>
            <pc:sldMk cId="45094773" sldId="329"/>
            <ac:spMk id="9" creationId="{6FBD4592-CD26-E7C5-2DF0-DFDDAA5E056A}"/>
          </ac:spMkLst>
        </pc:spChg>
        <pc:spChg chg="mod">
          <ac:chgData name="Trần Văn Lực" userId="e14e2a52-5a90-47f3-9306-27be9d583254" providerId="ADAL" clId="{77914C85-B239-4D49-80FD-4100DFDCB39F}" dt="2023-06-30T02:06:21.665" v="913" actId="688"/>
          <ac:spMkLst>
            <pc:docMk/>
            <pc:sldMk cId="45094773" sldId="329"/>
            <ac:spMk id="190" creationId="{00000000-0000-0000-0000-000000000000}"/>
          </ac:spMkLst>
        </pc:spChg>
        <pc:spChg chg="del mod">
          <ac:chgData name="Trần Văn Lực" userId="e14e2a52-5a90-47f3-9306-27be9d583254" providerId="ADAL" clId="{77914C85-B239-4D49-80FD-4100DFDCB39F}" dt="2023-06-30T02:33:15.628" v="1018" actId="478"/>
          <ac:spMkLst>
            <pc:docMk/>
            <pc:sldMk cId="45094773" sldId="329"/>
            <ac:spMk id="192" creationId="{00000000-0000-0000-0000-000000000000}"/>
          </ac:spMkLst>
        </pc:spChg>
        <pc:picChg chg="mod">
          <ac:chgData name="Trần Văn Lực" userId="e14e2a52-5a90-47f3-9306-27be9d583254" providerId="ADAL" clId="{77914C85-B239-4D49-80FD-4100DFDCB39F}" dt="2023-06-30T02:06:21.665" v="913" actId="688"/>
          <ac:picMkLst>
            <pc:docMk/>
            <pc:sldMk cId="45094773" sldId="329"/>
            <ac:picMk id="194" creationId="{00000000-0000-0000-0000-000000000000}"/>
          </ac:picMkLst>
        </pc:picChg>
        <pc:cxnChg chg="mod">
          <ac:chgData name="Trần Văn Lực" userId="e14e2a52-5a90-47f3-9306-27be9d583254" providerId="ADAL" clId="{77914C85-B239-4D49-80FD-4100DFDCB39F}" dt="2023-06-30T02:06:21.665" v="913" actId="688"/>
          <ac:cxnSpMkLst>
            <pc:docMk/>
            <pc:sldMk cId="45094773" sldId="329"/>
            <ac:cxnSpMk id="2" creationId="{444A93F1-1931-CA47-1FD0-F074262715DE}"/>
          </ac:cxnSpMkLst>
        </pc:cxnChg>
      </pc:sldChg>
      <pc:sldChg chg="addSp delSp modSp add mod ord modNotesTx">
        <pc:chgData name="Trần Văn Lực" userId="e14e2a52-5a90-47f3-9306-27be9d583254" providerId="ADAL" clId="{77914C85-B239-4D49-80FD-4100DFDCB39F}" dt="2023-06-30T09:46:33.237" v="2759" actId="20577"/>
        <pc:sldMkLst>
          <pc:docMk/>
          <pc:sldMk cId="1744076958" sldId="330"/>
        </pc:sldMkLst>
        <pc:spChg chg="mod">
          <ac:chgData name="Trần Văn Lực" userId="e14e2a52-5a90-47f3-9306-27be9d583254" providerId="ADAL" clId="{77914C85-B239-4D49-80FD-4100DFDCB39F}" dt="2023-06-30T02:32:45.904" v="1014" actId="1076"/>
          <ac:spMkLst>
            <pc:docMk/>
            <pc:sldMk cId="1744076958" sldId="330"/>
            <ac:spMk id="3" creationId="{10661937-5206-1738-3821-1C99FE1C0250}"/>
          </ac:spMkLst>
        </pc:spChg>
        <pc:spChg chg="mod">
          <ac:chgData name="Trần Văn Lực" userId="e14e2a52-5a90-47f3-9306-27be9d583254" providerId="ADAL" clId="{77914C85-B239-4D49-80FD-4100DFDCB39F}" dt="2023-06-30T09:46:33.237" v="2759" actId="20577"/>
          <ac:spMkLst>
            <pc:docMk/>
            <pc:sldMk cId="1744076958" sldId="330"/>
            <ac:spMk id="5" creationId="{B65D54AF-2D76-022C-01C8-7C00DA5408EC}"/>
          </ac:spMkLst>
        </pc:spChg>
        <pc:spChg chg="add del mod">
          <ac:chgData name="Trần Văn Lực" userId="e14e2a52-5a90-47f3-9306-27be9d583254" providerId="ADAL" clId="{77914C85-B239-4D49-80FD-4100DFDCB39F}" dt="2023-06-30T02:10:24.886" v="954"/>
          <ac:spMkLst>
            <pc:docMk/>
            <pc:sldMk cId="1744076958" sldId="330"/>
            <ac:spMk id="6" creationId="{9449C067-869F-B64C-FFF3-6C9FC06FFEFC}"/>
          </ac:spMkLst>
        </pc:spChg>
        <pc:spChg chg="add del mod">
          <ac:chgData name="Trần Văn Lực" userId="e14e2a52-5a90-47f3-9306-27be9d583254" providerId="ADAL" clId="{77914C85-B239-4D49-80FD-4100DFDCB39F}" dt="2023-06-30T02:10:04.951" v="940" actId="22"/>
          <ac:spMkLst>
            <pc:docMk/>
            <pc:sldMk cId="1744076958" sldId="330"/>
            <ac:spMk id="8" creationId="{2DA8E15F-3BAD-D6AC-F573-A4F73BDAA8AF}"/>
          </ac:spMkLst>
        </pc:spChg>
        <pc:spChg chg="mod">
          <ac:chgData name="Trần Văn Lực" userId="e14e2a52-5a90-47f3-9306-27be9d583254" providerId="ADAL" clId="{77914C85-B239-4D49-80FD-4100DFDCB39F}" dt="2023-06-30T02:34:35.403" v="1062" actId="113"/>
          <ac:spMkLst>
            <pc:docMk/>
            <pc:sldMk cId="1744076958" sldId="330"/>
            <ac:spMk id="11" creationId="{9AD2D12F-B305-58E6-CD86-6A560806EE47}"/>
          </ac:spMkLst>
        </pc:spChg>
        <pc:spChg chg="del mod">
          <ac:chgData name="Trần Văn Lực" userId="e14e2a52-5a90-47f3-9306-27be9d583254" providerId="ADAL" clId="{77914C85-B239-4D49-80FD-4100DFDCB39F}" dt="2023-06-30T02:05:53.149" v="904"/>
          <ac:spMkLst>
            <pc:docMk/>
            <pc:sldMk cId="1744076958" sldId="330"/>
            <ac:spMk id="12" creationId="{153F465C-F7FA-8E77-AC42-EEB688FC5F67}"/>
          </ac:spMkLst>
        </pc:spChg>
        <pc:spChg chg="add del">
          <ac:chgData name="Trần Văn Lực" userId="e14e2a52-5a90-47f3-9306-27be9d583254" providerId="ADAL" clId="{77914C85-B239-4D49-80FD-4100DFDCB39F}" dt="2023-06-30T02:10:06.521" v="942" actId="22"/>
          <ac:spMkLst>
            <pc:docMk/>
            <pc:sldMk cId="1744076958" sldId="330"/>
            <ac:spMk id="13" creationId="{FE3B3572-C824-99CE-378D-FCBB8FC7F88E}"/>
          </ac:spMkLst>
        </pc:spChg>
        <pc:spChg chg="del mod">
          <ac:chgData name="Trần Văn Lực" userId="e14e2a52-5a90-47f3-9306-27be9d583254" providerId="ADAL" clId="{77914C85-B239-4D49-80FD-4100DFDCB39F}" dt="2023-06-30T02:05:53.151" v="906"/>
          <ac:spMkLst>
            <pc:docMk/>
            <pc:sldMk cId="1744076958" sldId="330"/>
            <ac:spMk id="14" creationId="{95EB1870-B127-971E-E61A-52D8B5D00E0C}"/>
          </ac:spMkLst>
        </pc:spChg>
        <pc:spChg chg="add del mod">
          <ac:chgData name="Trần Văn Lực" userId="e14e2a52-5a90-47f3-9306-27be9d583254" providerId="ADAL" clId="{77914C85-B239-4D49-80FD-4100DFDCB39F}" dt="2023-06-30T02:40:53.358" v="1095" actId="207"/>
          <ac:spMkLst>
            <pc:docMk/>
            <pc:sldMk cId="1744076958" sldId="330"/>
            <ac:spMk id="16" creationId="{21364FE1-074B-57B4-F587-CDEF5CF269A1}"/>
          </ac:spMkLst>
        </pc:spChg>
        <pc:spChg chg="add del mod">
          <ac:chgData name="Trần Văn Lực" userId="e14e2a52-5a90-47f3-9306-27be9d583254" providerId="ADAL" clId="{77914C85-B239-4D49-80FD-4100DFDCB39F}" dt="2023-06-30T02:14:35.354" v="979" actId="22"/>
          <ac:spMkLst>
            <pc:docMk/>
            <pc:sldMk cId="1744076958" sldId="330"/>
            <ac:spMk id="18" creationId="{0B8A7A5D-4C68-E06A-724A-DA149E5FEC58}"/>
          </ac:spMkLst>
        </pc:spChg>
        <pc:spChg chg="add mod">
          <ac:chgData name="Trần Văn Lực" userId="e14e2a52-5a90-47f3-9306-27be9d583254" providerId="ADAL" clId="{77914C85-B239-4D49-80FD-4100DFDCB39F}" dt="2023-06-30T02:34:16.526" v="1059" actId="207"/>
          <ac:spMkLst>
            <pc:docMk/>
            <pc:sldMk cId="1744076958" sldId="330"/>
            <ac:spMk id="21" creationId="{F4C5A334-C764-9126-4FB1-811295AFAF91}"/>
          </ac:spMkLst>
        </pc:spChg>
        <pc:spChg chg="add del mod">
          <ac:chgData name="Trần Văn Lực" userId="e14e2a52-5a90-47f3-9306-27be9d583254" providerId="ADAL" clId="{77914C85-B239-4D49-80FD-4100DFDCB39F}" dt="2023-06-30T02:38:49.614" v="1082"/>
          <ac:spMkLst>
            <pc:docMk/>
            <pc:sldMk cId="1744076958" sldId="330"/>
            <ac:spMk id="22" creationId="{EA6F2518-16F0-454C-C139-6AB61595E2C2}"/>
          </ac:spMkLst>
        </pc:spChg>
        <pc:spChg chg="del">
          <ac:chgData name="Trần Văn Lực" userId="e14e2a52-5a90-47f3-9306-27be9d583254" providerId="ADAL" clId="{77914C85-B239-4D49-80FD-4100DFDCB39F}" dt="2023-06-30T02:05:59.981" v="907" actId="478"/>
          <ac:spMkLst>
            <pc:docMk/>
            <pc:sldMk cId="1744076958" sldId="330"/>
            <ac:spMk id="190" creationId="{00000000-0000-0000-0000-000000000000}"/>
          </ac:spMkLst>
        </pc:spChg>
        <pc:spChg chg="del">
          <ac:chgData name="Trần Văn Lực" userId="e14e2a52-5a90-47f3-9306-27be9d583254" providerId="ADAL" clId="{77914C85-B239-4D49-80FD-4100DFDCB39F}" dt="2023-06-30T02:34:13.859" v="1057" actId="478"/>
          <ac:spMkLst>
            <pc:docMk/>
            <pc:sldMk cId="1744076958" sldId="330"/>
            <ac:spMk id="192" creationId="{00000000-0000-0000-0000-000000000000}"/>
          </ac:spMkLst>
        </pc:spChg>
        <pc:picChg chg="add del mod">
          <ac:chgData name="Trần Văn Lực" userId="e14e2a52-5a90-47f3-9306-27be9d583254" providerId="ADAL" clId="{77914C85-B239-4D49-80FD-4100DFDCB39F}" dt="2023-06-30T02:38:48.099" v="1080" actId="478"/>
          <ac:picMkLst>
            <pc:docMk/>
            <pc:sldMk cId="1744076958" sldId="330"/>
            <ac:picMk id="20" creationId="{4D4F466E-801D-9FD2-48D7-078023C9C7B2}"/>
          </ac:picMkLst>
        </pc:picChg>
        <pc:picChg chg="add mod">
          <ac:chgData name="Trần Văn Lực" userId="e14e2a52-5a90-47f3-9306-27be9d583254" providerId="ADAL" clId="{77914C85-B239-4D49-80FD-4100DFDCB39F}" dt="2023-06-30T02:39:16.297" v="1090" actId="14100"/>
          <ac:picMkLst>
            <pc:docMk/>
            <pc:sldMk cId="1744076958" sldId="330"/>
            <ac:picMk id="24" creationId="{87DF2EB9-9C00-C392-BC6F-DD280672EBD1}"/>
          </ac:picMkLst>
        </pc:picChg>
      </pc:sldChg>
      <pc:sldChg chg="addSp delSp modSp add del mod ord modNotesTx">
        <pc:chgData name="Trần Văn Lực" userId="e14e2a52-5a90-47f3-9306-27be9d583254" providerId="ADAL" clId="{77914C85-B239-4D49-80FD-4100DFDCB39F}" dt="2023-06-30T08:25:47.698" v="1480" actId="47"/>
        <pc:sldMkLst>
          <pc:docMk/>
          <pc:sldMk cId="1855593851" sldId="331"/>
        </pc:sldMkLst>
        <pc:spChg chg="del">
          <ac:chgData name="Trần Văn Lực" userId="e14e2a52-5a90-47f3-9306-27be9d583254" providerId="ADAL" clId="{77914C85-B239-4D49-80FD-4100DFDCB39F}" dt="2023-06-30T08:25:20.064" v="1478" actId="478"/>
          <ac:spMkLst>
            <pc:docMk/>
            <pc:sldMk cId="1855593851" sldId="331"/>
            <ac:spMk id="3" creationId="{10661937-5206-1738-3821-1C99FE1C0250}"/>
          </ac:spMkLst>
        </pc:spChg>
        <pc:spChg chg="add del mod">
          <ac:chgData name="Trần Văn Lực" userId="e14e2a52-5a90-47f3-9306-27be9d583254" providerId="ADAL" clId="{77914C85-B239-4D49-80FD-4100DFDCB39F}" dt="2023-06-30T08:25:19.123" v="1477"/>
          <ac:spMkLst>
            <pc:docMk/>
            <pc:sldMk cId="1855593851" sldId="331"/>
            <ac:spMk id="4" creationId="{2E74D718-21EF-0BBC-7B7A-A96DAF54CA50}"/>
          </ac:spMkLst>
        </pc:spChg>
        <pc:spChg chg="add mod">
          <ac:chgData name="Trần Văn Lực" userId="e14e2a52-5a90-47f3-9306-27be9d583254" providerId="ADAL" clId="{77914C85-B239-4D49-80FD-4100DFDCB39F}" dt="2023-06-30T08:25:20.916" v="1479"/>
          <ac:spMkLst>
            <pc:docMk/>
            <pc:sldMk cId="1855593851" sldId="331"/>
            <ac:spMk id="6" creationId="{3122E865-07DE-B4B8-C2B0-1C4200548F4E}"/>
          </ac:spMkLst>
        </pc:spChg>
        <pc:spChg chg="mod">
          <ac:chgData name="Trần Văn Lực" userId="e14e2a52-5a90-47f3-9306-27be9d583254" providerId="ADAL" clId="{77914C85-B239-4D49-80FD-4100DFDCB39F}" dt="2023-06-30T02:34:19.027" v="1060" actId="207"/>
          <ac:spMkLst>
            <pc:docMk/>
            <pc:sldMk cId="1855593851" sldId="331"/>
            <ac:spMk id="192" creationId="{00000000-0000-0000-0000-000000000000}"/>
          </ac:spMkLst>
        </pc:spChg>
      </pc:sldChg>
      <pc:sldChg chg="addSp delSp modSp add mod modNotesTx">
        <pc:chgData name="Trần Văn Lực" userId="e14e2a52-5a90-47f3-9306-27be9d583254" providerId="ADAL" clId="{77914C85-B239-4D49-80FD-4100DFDCB39F}" dt="2023-06-30T09:46:56.052" v="2767" actId="20577"/>
        <pc:sldMkLst>
          <pc:docMk/>
          <pc:sldMk cId="2558688513" sldId="332"/>
        </pc:sldMkLst>
        <pc:spChg chg="mod">
          <ac:chgData name="Trần Văn Lực" userId="e14e2a52-5a90-47f3-9306-27be9d583254" providerId="ADAL" clId="{77914C85-B239-4D49-80FD-4100DFDCB39F}" dt="2023-06-30T02:44:47.885" v="1151" actId="20577"/>
          <ac:spMkLst>
            <pc:docMk/>
            <pc:sldMk cId="2558688513" sldId="332"/>
            <ac:spMk id="3" creationId="{10661937-5206-1738-3821-1C99FE1C0250}"/>
          </ac:spMkLst>
        </pc:spChg>
        <pc:spChg chg="mod">
          <ac:chgData name="Trần Văn Lực" userId="e14e2a52-5a90-47f3-9306-27be9d583254" providerId="ADAL" clId="{77914C85-B239-4D49-80FD-4100DFDCB39F}" dt="2023-06-30T09:46:56.052" v="2767" actId="20577"/>
          <ac:spMkLst>
            <pc:docMk/>
            <pc:sldMk cId="2558688513" sldId="332"/>
            <ac:spMk id="5" creationId="{B65D54AF-2D76-022C-01C8-7C00DA5408EC}"/>
          </ac:spMkLst>
        </pc:spChg>
        <pc:spChg chg="add del mod">
          <ac:chgData name="Trần Văn Lực" userId="e14e2a52-5a90-47f3-9306-27be9d583254" providerId="ADAL" clId="{77914C85-B239-4D49-80FD-4100DFDCB39F}" dt="2023-06-30T03:13:21.814" v="1176" actId="22"/>
          <ac:spMkLst>
            <pc:docMk/>
            <pc:sldMk cId="2558688513" sldId="332"/>
            <ac:spMk id="6" creationId="{35693043-935D-B640-2ED0-63D4535D11DB}"/>
          </ac:spMkLst>
        </pc:spChg>
        <pc:spChg chg="add del">
          <ac:chgData name="Trần Văn Lực" userId="e14e2a52-5a90-47f3-9306-27be9d583254" providerId="ADAL" clId="{77914C85-B239-4D49-80FD-4100DFDCB39F}" dt="2023-06-30T03:13:23.504" v="1178" actId="22"/>
          <ac:spMkLst>
            <pc:docMk/>
            <pc:sldMk cId="2558688513" sldId="332"/>
            <ac:spMk id="8" creationId="{9911D175-F556-994E-D13D-6408F60D6FC6}"/>
          </ac:spMkLst>
        </pc:spChg>
        <pc:spChg chg="del mod">
          <ac:chgData name="Trần Văn Lực" userId="e14e2a52-5a90-47f3-9306-27be9d583254" providerId="ADAL" clId="{77914C85-B239-4D49-80FD-4100DFDCB39F}" dt="2023-06-30T03:27:59.577" v="1237" actId="478"/>
          <ac:spMkLst>
            <pc:docMk/>
            <pc:sldMk cId="2558688513" sldId="332"/>
            <ac:spMk id="11" creationId="{9AD2D12F-B305-58E6-CD86-6A560806EE47}"/>
          </ac:spMkLst>
        </pc:spChg>
        <pc:spChg chg="add del">
          <ac:chgData name="Trần Văn Lực" userId="e14e2a52-5a90-47f3-9306-27be9d583254" providerId="ADAL" clId="{77914C85-B239-4D49-80FD-4100DFDCB39F}" dt="2023-06-30T03:13:25.641" v="1180" actId="22"/>
          <ac:spMkLst>
            <pc:docMk/>
            <pc:sldMk cId="2558688513" sldId="332"/>
            <ac:spMk id="12" creationId="{C58D681A-7113-76DF-5D02-DC3C004F211A}"/>
          </ac:spMkLst>
        </pc:spChg>
        <pc:spChg chg="add mod">
          <ac:chgData name="Trần Văn Lực" userId="e14e2a52-5a90-47f3-9306-27be9d583254" providerId="ADAL" clId="{77914C85-B239-4D49-80FD-4100DFDCB39F}" dt="2023-06-30T03:28:02.686" v="1238" actId="1076"/>
          <ac:spMkLst>
            <pc:docMk/>
            <pc:sldMk cId="2558688513" sldId="332"/>
            <ac:spMk id="14" creationId="{323F25CE-7E9E-E200-D4CE-FDF75003B7AB}"/>
          </ac:spMkLst>
        </pc:spChg>
        <pc:spChg chg="del mod">
          <ac:chgData name="Trần Văn Lực" userId="e14e2a52-5a90-47f3-9306-27be9d583254" providerId="ADAL" clId="{77914C85-B239-4D49-80FD-4100DFDCB39F}" dt="2023-06-30T02:43:56.469" v="1120"/>
          <ac:spMkLst>
            <pc:docMk/>
            <pc:sldMk cId="2558688513" sldId="332"/>
            <ac:spMk id="16" creationId="{21364FE1-074B-57B4-F587-CDEF5CF269A1}"/>
          </ac:spMkLst>
        </pc:spChg>
        <pc:spChg chg="add del">
          <ac:chgData name="Trần Văn Lực" userId="e14e2a52-5a90-47f3-9306-27be9d583254" providerId="ADAL" clId="{77914C85-B239-4D49-80FD-4100DFDCB39F}" dt="2023-06-30T03:27:22.078" v="1225" actId="22"/>
          <ac:spMkLst>
            <pc:docMk/>
            <pc:sldMk cId="2558688513" sldId="332"/>
            <ac:spMk id="17" creationId="{49906889-3B9F-5DF5-C8A0-5BFFEB5F1180}"/>
          </ac:spMkLst>
        </pc:spChg>
        <pc:spChg chg="add mod">
          <ac:chgData name="Trần Văn Lực" userId="e14e2a52-5a90-47f3-9306-27be9d583254" providerId="ADAL" clId="{77914C85-B239-4D49-80FD-4100DFDCB39F}" dt="2023-06-30T03:29:54.560" v="1279" actId="20577"/>
          <ac:spMkLst>
            <pc:docMk/>
            <pc:sldMk cId="2558688513" sldId="332"/>
            <ac:spMk id="19" creationId="{4A3B3FA8-6D08-3F95-E503-5E9C1C803A15}"/>
          </ac:spMkLst>
        </pc:spChg>
        <pc:spChg chg="mod">
          <ac:chgData name="Trần Văn Lực" userId="e14e2a52-5a90-47f3-9306-27be9d583254" providerId="ADAL" clId="{77914C85-B239-4D49-80FD-4100DFDCB39F}" dt="2023-06-30T02:44:43.182" v="1125" actId="1076"/>
          <ac:spMkLst>
            <pc:docMk/>
            <pc:sldMk cId="2558688513" sldId="332"/>
            <ac:spMk id="21" creationId="{F4C5A334-C764-9126-4FB1-811295AFAF91}"/>
          </ac:spMkLst>
        </pc:spChg>
        <pc:picChg chg="del">
          <ac:chgData name="Trần Văn Lực" userId="e14e2a52-5a90-47f3-9306-27be9d583254" providerId="ADAL" clId="{77914C85-B239-4D49-80FD-4100DFDCB39F}" dt="2023-06-30T02:43:54.058" v="1117" actId="478"/>
          <ac:picMkLst>
            <pc:docMk/>
            <pc:sldMk cId="2558688513" sldId="332"/>
            <ac:picMk id="24" creationId="{87DF2EB9-9C00-C392-BC6F-DD280672EBD1}"/>
          </ac:picMkLst>
        </pc:picChg>
      </pc:sldChg>
      <pc:sldChg chg="addSp delSp modSp add mod">
        <pc:chgData name="Trần Văn Lực" userId="e14e2a52-5a90-47f3-9306-27be9d583254" providerId="ADAL" clId="{77914C85-B239-4D49-80FD-4100DFDCB39F}" dt="2023-06-30T09:46:51.789" v="2765" actId="20577"/>
        <pc:sldMkLst>
          <pc:docMk/>
          <pc:sldMk cId="2275338032" sldId="333"/>
        </pc:sldMkLst>
        <pc:spChg chg="mod">
          <ac:chgData name="Trần Văn Lực" userId="e14e2a52-5a90-47f3-9306-27be9d583254" providerId="ADAL" clId="{77914C85-B239-4D49-80FD-4100DFDCB39F}" dt="2023-06-30T09:07:34.895" v="2061" actId="20577"/>
          <ac:spMkLst>
            <pc:docMk/>
            <pc:sldMk cId="2275338032" sldId="333"/>
            <ac:spMk id="3" creationId="{10661937-5206-1738-3821-1C99FE1C0250}"/>
          </ac:spMkLst>
        </pc:spChg>
        <pc:spChg chg="mod">
          <ac:chgData name="Trần Văn Lực" userId="e14e2a52-5a90-47f3-9306-27be9d583254" providerId="ADAL" clId="{77914C85-B239-4D49-80FD-4100DFDCB39F}" dt="2023-06-30T09:46:51.789" v="2765" actId="20577"/>
          <ac:spMkLst>
            <pc:docMk/>
            <pc:sldMk cId="2275338032" sldId="333"/>
            <ac:spMk id="5" creationId="{B65D54AF-2D76-022C-01C8-7C00DA5408EC}"/>
          </ac:spMkLst>
        </pc:spChg>
        <pc:spChg chg="add del mod">
          <ac:chgData name="Trần Văn Lực" userId="e14e2a52-5a90-47f3-9306-27be9d583254" providerId="ADAL" clId="{77914C85-B239-4D49-80FD-4100DFDCB39F}" dt="2023-06-30T08:14:16.965" v="1311"/>
          <ac:spMkLst>
            <pc:docMk/>
            <pc:sldMk cId="2275338032" sldId="333"/>
            <ac:spMk id="7" creationId="{F8C74A7F-C96A-DD39-5A3B-40D0D405E489}"/>
          </ac:spMkLst>
        </pc:spChg>
        <pc:spChg chg="mod">
          <ac:chgData name="Trần Văn Lực" userId="e14e2a52-5a90-47f3-9306-27be9d583254" providerId="ADAL" clId="{77914C85-B239-4D49-80FD-4100DFDCB39F}" dt="2023-06-30T09:16:46.280" v="2288" actId="20577"/>
          <ac:spMkLst>
            <pc:docMk/>
            <pc:sldMk cId="2275338032" sldId="333"/>
            <ac:spMk id="11" creationId="{9AD2D12F-B305-58E6-CD86-6A560806EE47}"/>
          </ac:spMkLst>
        </pc:spChg>
        <pc:spChg chg="add mod">
          <ac:chgData name="Trần Văn Lực" userId="e14e2a52-5a90-47f3-9306-27be9d583254" providerId="ADAL" clId="{77914C85-B239-4D49-80FD-4100DFDCB39F}" dt="2023-06-30T08:23:27.248" v="1455" actId="12788"/>
          <ac:spMkLst>
            <pc:docMk/>
            <pc:sldMk cId="2275338032" sldId="333"/>
            <ac:spMk id="12" creationId="{809C03EB-793D-4E51-A40E-C8570F3F5F70}"/>
          </ac:spMkLst>
        </pc:spChg>
        <pc:spChg chg="add mod">
          <ac:chgData name="Trần Văn Lực" userId="e14e2a52-5a90-47f3-9306-27be9d583254" providerId="ADAL" clId="{77914C85-B239-4D49-80FD-4100DFDCB39F}" dt="2023-06-30T08:23:23.340" v="1454" actId="12788"/>
          <ac:spMkLst>
            <pc:docMk/>
            <pc:sldMk cId="2275338032" sldId="333"/>
            <ac:spMk id="14" creationId="{0998F4EE-19A0-03EE-02F6-1834B5000E1D}"/>
          </ac:spMkLst>
        </pc:spChg>
        <pc:spChg chg="add mod">
          <ac:chgData name="Trần Văn Lực" userId="e14e2a52-5a90-47f3-9306-27be9d583254" providerId="ADAL" clId="{77914C85-B239-4D49-80FD-4100DFDCB39F}" dt="2023-06-30T08:24:09.121" v="1462" actId="1076"/>
          <ac:spMkLst>
            <pc:docMk/>
            <pc:sldMk cId="2275338032" sldId="333"/>
            <ac:spMk id="15" creationId="{D49F6A10-7B25-AFC0-1A5E-829833AE782C}"/>
          </ac:spMkLst>
        </pc:spChg>
        <pc:spChg chg="add mod">
          <ac:chgData name="Trần Văn Lực" userId="e14e2a52-5a90-47f3-9306-27be9d583254" providerId="ADAL" clId="{77914C85-B239-4D49-80FD-4100DFDCB39F}" dt="2023-06-30T08:31:33.585" v="1532" actId="1076"/>
          <ac:spMkLst>
            <pc:docMk/>
            <pc:sldMk cId="2275338032" sldId="333"/>
            <ac:spMk id="17" creationId="{FB4C445E-06A7-FFC1-A801-01A113246176}"/>
          </ac:spMkLst>
        </pc:spChg>
        <pc:spChg chg="add mod">
          <ac:chgData name="Trần Văn Lực" userId="e14e2a52-5a90-47f3-9306-27be9d583254" providerId="ADAL" clId="{77914C85-B239-4D49-80FD-4100DFDCB39F}" dt="2023-06-30T08:31:33.585" v="1532" actId="1076"/>
          <ac:spMkLst>
            <pc:docMk/>
            <pc:sldMk cId="2275338032" sldId="333"/>
            <ac:spMk id="18" creationId="{5C854947-DA6C-053E-21D4-3F46BC99C2F8}"/>
          </ac:spMkLst>
        </pc:spChg>
        <pc:spChg chg="add del mod">
          <ac:chgData name="Trần Văn Lực" userId="e14e2a52-5a90-47f3-9306-27be9d583254" providerId="ADAL" clId="{77914C85-B239-4D49-80FD-4100DFDCB39F}" dt="2023-06-30T08:34:20.827" v="1544"/>
          <ac:spMkLst>
            <pc:docMk/>
            <pc:sldMk cId="2275338032" sldId="333"/>
            <ac:spMk id="25" creationId="{EB9AED9E-D407-2492-0B86-87098F186EC1}"/>
          </ac:spMkLst>
        </pc:spChg>
        <pc:spChg chg="add del mod">
          <ac:chgData name="Trần Văn Lực" userId="e14e2a52-5a90-47f3-9306-27be9d583254" providerId="ADAL" clId="{77914C85-B239-4D49-80FD-4100DFDCB39F}" dt="2023-06-30T08:37:08.261" v="1591" actId="478"/>
          <ac:spMkLst>
            <pc:docMk/>
            <pc:sldMk cId="2275338032" sldId="333"/>
            <ac:spMk id="31" creationId="{2C2E05F5-E088-96EB-9960-A9E987351EB1}"/>
          </ac:spMkLst>
        </pc:spChg>
        <pc:spChg chg="add del mod">
          <ac:chgData name="Trần Văn Lực" userId="e14e2a52-5a90-47f3-9306-27be9d583254" providerId="ADAL" clId="{77914C85-B239-4D49-80FD-4100DFDCB39F}" dt="2023-06-30T08:37:07.327" v="1590" actId="478"/>
          <ac:spMkLst>
            <pc:docMk/>
            <pc:sldMk cId="2275338032" sldId="333"/>
            <ac:spMk id="33" creationId="{AE1803B0-84F9-4204-58CA-5B82573F350B}"/>
          </ac:spMkLst>
        </pc:spChg>
        <pc:spChg chg="add del mod">
          <ac:chgData name="Trần Văn Lực" userId="e14e2a52-5a90-47f3-9306-27be9d583254" providerId="ADAL" clId="{77914C85-B239-4D49-80FD-4100DFDCB39F}" dt="2023-06-30T08:37:05.391" v="1588" actId="478"/>
          <ac:spMkLst>
            <pc:docMk/>
            <pc:sldMk cId="2275338032" sldId="333"/>
            <ac:spMk id="34" creationId="{0C9CF40C-4EDC-0175-9B5F-4B828C9A4A23}"/>
          </ac:spMkLst>
        </pc:spChg>
        <pc:spChg chg="add del mod">
          <ac:chgData name="Trần Văn Lực" userId="e14e2a52-5a90-47f3-9306-27be9d583254" providerId="ADAL" clId="{77914C85-B239-4D49-80FD-4100DFDCB39F}" dt="2023-06-30T08:37:09.551" v="1592" actId="478"/>
          <ac:spMkLst>
            <pc:docMk/>
            <pc:sldMk cId="2275338032" sldId="333"/>
            <ac:spMk id="35" creationId="{6854B7F3-D491-1930-C19A-B56C574487DC}"/>
          </ac:spMkLst>
        </pc:spChg>
        <pc:spChg chg="add del mod">
          <ac:chgData name="Trần Văn Lực" userId="e14e2a52-5a90-47f3-9306-27be9d583254" providerId="ADAL" clId="{77914C85-B239-4D49-80FD-4100DFDCB39F}" dt="2023-06-30T08:37:06.383" v="1589" actId="478"/>
          <ac:spMkLst>
            <pc:docMk/>
            <pc:sldMk cId="2275338032" sldId="333"/>
            <ac:spMk id="36" creationId="{C5AE84A0-2ED1-8DB7-E62D-1DB88C42671A}"/>
          </ac:spMkLst>
        </pc:spChg>
        <pc:graphicFrameChg chg="add del mod">
          <ac:chgData name="Trần Văn Lực" userId="e14e2a52-5a90-47f3-9306-27be9d583254" providerId="ADAL" clId="{77914C85-B239-4D49-80FD-4100DFDCB39F}" dt="2023-06-30T08:14:16.965" v="1311"/>
          <ac:graphicFrameMkLst>
            <pc:docMk/>
            <pc:sldMk cId="2275338032" sldId="333"/>
            <ac:graphicFrameMk id="4" creationId="{1FC0B679-E12A-71DE-5D0D-40BFF4DD6751}"/>
          </ac:graphicFrameMkLst>
        </pc:graphicFrameChg>
        <pc:graphicFrameChg chg="add del mod">
          <ac:chgData name="Trần Văn Lực" userId="e14e2a52-5a90-47f3-9306-27be9d583254" providerId="ADAL" clId="{77914C85-B239-4D49-80FD-4100DFDCB39F}" dt="2023-06-30T08:14:16.965" v="1311"/>
          <ac:graphicFrameMkLst>
            <pc:docMk/>
            <pc:sldMk cId="2275338032" sldId="333"/>
            <ac:graphicFrameMk id="6" creationId="{B2D86975-E628-75A4-9114-02D2690FB375}"/>
          </ac:graphicFrameMkLst>
        </pc:graphicFrameChg>
        <pc:graphicFrameChg chg="add mod modGraphic">
          <ac:chgData name="Trần Văn Lực" userId="e14e2a52-5a90-47f3-9306-27be9d583254" providerId="ADAL" clId="{77914C85-B239-4D49-80FD-4100DFDCB39F}" dt="2023-06-30T08:23:27.248" v="1455" actId="12788"/>
          <ac:graphicFrameMkLst>
            <pc:docMk/>
            <pc:sldMk cId="2275338032" sldId="333"/>
            <ac:graphicFrameMk id="8" creationId="{F932F432-4B40-3D03-EA13-417CAA82DF36}"/>
          </ac:graphicFrameMkLst>
        </pc:graphicFrameChg>
        <pc:graphicFrameChg chg="add mod modGraphic">
          <ac:chgData name="Trần Văn Lực" userId="e14e2a52-5a90-47f3-9306-27be9d583254" providerId="ADAL" clId="{77914C85-B239-4D49-80FD-4100DFDCB39F}" dt="2023-06-30T09:17:57.537" v="2341" actId="14734"/>
          <ac:graphicFrameMkLst>
            <pc:docMk/>
            <pc:sldMk cId="2275338032" sldId="333"/>
            <ac:graphicFrameMk id="10" creationId="{3ACE8886-2CED-C016-8333-3230F89FA567}"/>
          </ac:graphicFrameMkLst>
        </pc:graphicFrameChg>
        <pc:cxnChg chg="add mod">
          <ac:chgData name="Trần Văn Lực" userId="e14e2a52-5a90-47f3-9306-27be9d583254" providerId="ADAL" clId="{77914C85-B239-4D49-80FD-4100DFDCB39F}" dt="2023-06-30T08:33:56.507" v="1537" actId="208"/>
          <ac:cxnSpMkLst>
            <pc:docMk/>
            <pc:sldMk cId="2275338032" sldId="333"/>
            <ac:cxnSpMk id="20" creationId="{7052389F-8CF6-F078-CCE8-F62839402B3B}"/>
          </ac:cxnSpMkLst>
        </pc:cxnChg>
        <pc:cxnChg chg="add mod">
          <ac:chgData name="Trần Văn Lực" userId="e14e2a52-5a90-47f3-9306-27be9d583254" providerId="ADAL" clId="{77914C85-B239-4D49-80FD-4100DFDCB39F}" dt="2023-06-30T08:34:17.177" v="1542" actId="1076"/>
          <ac:cxnSpMkLst>
            <pc:docMk/>
            <pc:sldMk cId="2275338032" sldId="333"/>
            <ac:cxnSpMk id="23" creationId="{7602AEC5-CA45-1260-9515-006622CD90AD}"/>
          </ac:cxnSpMkLst>
        </pc:cxnChg>
        <pc:cxnChg chg="add mod">
          <ac:chgData name="Trần Văn Lực" userId="e14e2a52-5a90-47f3-9306-27be9d583254" providerId="ADAL" clId="{77914C85-B239-4D49-80FD-4100DFDCB39F}" dt="2023-06-30T08:34:35.513" v="1547" actId="1076"/>
          <ac:cxnSpMkLst>
            <pc:docMk/>
            <pc:sldMk cId="2275338032" sldId="333"/>
            <ac:cxnSpMk id="26" creationId="{71C7275D-6822-5D14-90C5-585851E54EE5}"/>
          </ac:cxnSpMkLst>
        </pc:cxnChg>
        <pc:cxnChg chg="add mod">
          <ac:chgData name="Trần Văn Lực" userId="e14e2a52-5a90-47f3-9306-27be9d583254" providerId="ADAL" clId="{77914C85-B239-4D49-80FD-4100DFDCB39F}" dt="2023-06-30T08:35:26.553" v="1563" actId="1076"/>
          <ac:cxnSpMkLst>
            <pc:docMk/>
            <pc:sldMk cId="2275338032" sldId="333"/>
            <ac:cxnSpMk id="27" creationId="{93FE5FEA-75F2-0B52-D94D-9AEAAC167D73}"/>
          </ac:cxnSpMkLst>
        </pc:cxnChg>
        <pc:cxnChg chg="add mod">
          <ac:chgData name="Trần Văn Lực" userId="e14e2a52-5a90-47f3-9306-27be9d583254" providerId="ADAL" clId="{77914C85-B239-4D49-80FD-4100DFDCB39F}" dt="2023-06-30T08:35:20.002" v="1562" actId="1076"/>
          <ac:cxnSpMkLst>
            <pc:docMk/>
            <pc:sldMk cId="2275338032" sldId="333"/>
            <ac:cxnSpMk id="29" creationId="{FB39CD2E-B45F-3F63-B118-B575C775E0BC}"/>
          </ac:cxnSpMkLst>
        </pc:cxnChg>
      </pc:sldChg>
      <pc:sldChg chg="addSp delSp modSp add mod modNotesTx">
        <pc:chgData name="Trần Văn Lực" userId="e14e2a52-5a90-47f3-9306-27be9d583254" providerId="ADAL" clId="{77914C85-B239-4D49-80FD-4100DFDCB39F}" dt="2023-06-30T10:15:15.486" v="3029" actId="123"/>
        <pc:sldMkLst>
          <pc:docMk/>
          <pc:sldMk cId="1391871601" sldId="334"/>
        </pc:sldMkLst>
        <pc:spChg chg="add del">
          <ac:chgData name="Trần Văn Lực" userId="e14e2a52-5a90-47f3-9306-27be9d583254" providerId="ADAL" clId="{77914C85-B239-4D49-80FD-4100DFDCB39F}" dt="2023-06-30T09:08:35.189" v="2101" actId="478"/>
          <ac:spMkLst>
            <pc:docMk/>
            <pc:sldMk cId="1391871601" sldId="334"/>
            <ac:spMk id="3" creationId="{10661937-5206-1738-3821-1C99FE1C0250}"/>
          </ac:spMkLst>
        </pc:spChg>
        <pc:spChg chg="mod">
          <ac:chgData name="Trần Văn Lực" userId="e14e2a52-5a90-47f3-9306-27be9d583254" providerId="ADAL" clId="{77914C85-B239-4D49-80FD-4100DFDCB39F}" dt="2023-06-30T09:46:24.220" v="2757" actId="20577"/>
          <ac:spMkLst>
            <pc:docMk/>
            <pc:sldMk cId="1391871601" sldId="334"/>
            <ac:spMk id="5" creationId="{B65D54AF-2D76-022C-01C8-7C00DA5408EC}"/>
          </ac:spMkLst>
        </pc:spChg>
        <pc:spChg chg="add del">
          <ac:chgData name="Trần Văn Lực" userId="e14e2a52-5a90-47f3-9306-27be9d583254" providerId="ADAL" clId="{77914C85-B239-4D49-80FD-4100DFDCB39F}" dt="2023-06-30T08:25:00.367" v="1475" actId="22"/>
          <ac:spMkLst>
            <pc:docMk/>
            <pc:sldMk cId="1391871601" sldId="334"/>
            <ac:spMk id="6" creationId="{385423AC-02BC-E15F-694B-C4C0F633F0FF}"/>
          </ac:spMkLst>
        </pc:spChg>
        <pc:spChg chg="add del mod">
          <ac:chgData name="Trần Văn Lực" userId="e14e2a52-5a90-47f3-9306-27be9d583254" providerId="ADAL" clId="{77914C85-B239-4D49-80FD-4100DFDCB39F}" dt="2023-06-30T09:34:34.272" v="2604" actId="14100"/>
          <ac:spMkLst>
            <pc:docMk/>
            <pc:sldMk cId="1391871601" sldId="334"/>
            <ac:spMk id="7" creationId="{58D94785-CC2A-5569-E214-FD7C286AD8EA}"/>
          </ac:spMkLst>
        </pc:spChg>
        <pc:spChg chg="mod">
          <ac:chgData name="Trần Văn Lực" userId="e14e2a52-5a90-47f3-9306-27be9d583254" providerId="ADAL" clId="{77914C85-B239-4D49-80FD-4100DFDCB39F}" dt="2023-06-30T10:15:10.389" v="3027" actId="14100"/>
          <ac:spMkLst>
            <pc:docMk/>
            <pc:sldMk cId="1391871601" sldId="334"/>
            <ac:spMk id="11" creationId="{9AD2D12F-B305-58E6-CD86-6A560806EE47}"/>
          </ac:spMkLst>
        </pc:spChg>
        <pc:spChg chg="add del">
          <ac:chgData name="Trần Văn Lực" userId="e14e2a52-5a90-47f3-9306-27be9d583254" providerId="ADAL" clId="{77914C85-B239-4D49-80FD-4100DFDCB39F}" dt="2023-06-30T09:36:47.508" v="2664" actId="22"/>
          <ac:spMkLst>
            <pc:docMk/>
            <pc:sldMk cId="1391871601" sldId="334"/>
            <ac:spMk id="12" creationId="{3A448DB4-092C-908E-B4F4-5BD1AEA92F8C}"/>
          </ac:spMkLst>
        </pc:spChg>
        <pc:spChg chg="add mod">
          <ac:chgData name="Trần Văn Lực" userId="e14e2a52-5a90-47f3-9306-27be9d583254" providerId="ADAL" clId="{77914C85-B239-4D49-80FD-4100DFDCB39F}" dt="2023-06-30T09:37:36.222" v="2693" actId="1076"/>
          <ac:spMkLst>
            <pc:docMk/>
            <pc:sldMk cId="1391871601" sldId="334"/>
            <ac:spMk id="14" creationId="{038D9CE0-E982-E612-0B3B-07BCD0868B0F}"/>
          </ac:spMkLst>
        </pc:spChg>
        <pc:spChg chg="add del">
          <ac:chgData name="Trần Văn Lực" userId="e14e2a52-5a90-47f3-9306-27be9d583254" providerId="ADAL" clId="{77914C85-B239-4D49-80FD-4100DFDCB39F}" dt="2023-06-30T09:37:01.096" v="2671" actId="22"/>
          <ac:spMkLst>
            <pc:docMk/>
            <pc:sldMk cId="1391871601" sldId="334"/>
            <ac:spMk id="16" creationId="{45FB624E-D649-7393-13A7-AE4FD4A33366}"/>
          </ac:spMkLst>
        </pc:spChg>
        <pc:spChg chg="add mod">
          <ac:chgData name="Trần Văn Lực" userId="e14e2a52-5a90-47f3-9306-27be9d583254" providerId="ADAL" clId="{77914C85-B239-4D49-80FD-4100DFDCB39F}" dt="2023-06-30T10:15:15.486" v="3029" actId="123"/>
          <ac:spMkLst>
            <pc:docMk/>
            <pc:sldMk cId="1391871601" sldId="334"/>
            <ac:spMk id="18" creationId="{7ED825F7-67FC-C928-E31F-0B5990168E13}"/>
          </ac:spMkLst>
        </pc:spChg>
        <pc:spChg chg="add del mod">
          <ac:chgData name="Trần Văn Lực" userId="e14e2a52-5a90-47f3-9306-27be9d583254" providerId="ADAL" clId="{77914C85-B239-4D49-80FD-4100DFDCB39F}" dt="2023-06-30T09:37:14.859" v="2682" actId="22"/>
          <ac:spMkLst>
            <pc:docMk/>
            <pc:sldMk cId="1391871601" sldId="334"/>
            <ac:spMk id="20" creationId="{A7C030AA-F567-8D3A-317E-D54DAE9B9B1E}"/>
          </ac:spMkLst>
        </pc:spChg>
        <pc:spChg chg="add del">
          <ac:chgData name="Trần Văn Lực" userId="e14e2a52-5a90-47f3-9306-27be9d583254" providerId="ADAL" clId="{77914C85-B239-4D49-80FD-4100DFDCB39F}" dt="2023-06-30T09:37:16.799" v="2684" actId="22"/>
          <ac:spMkLst>
            <pc:docMk/>
            <pc:sldMk cId="1391871601" sldId="334"/>
            <ac:spMk id="23" creationId="{9EB84C2C-4456-8756-880D-80859628065B}"/>
          </ac:spMkLst>
        </pc:spChg>
        <pc:spChg chg="add mod">
          <ac:chgData name="Trần Văn Lực" userId="e14e2a52-5a90-47f3-9306-27be9d583254" providerId="ADAL" clId="{77914C85-B239-4D49-80FD-4100DFDCB39F}" dt="2023-06-30T09:37:38.614" v="2694" actId="1076"/>
          <ac:spMkLst>
            <pc:docMk/>
            <pc:sldMk cId="1391871601" sldId="334"/>
            <ac:spMk id="25" creationId="{5A48D08D-9431-FEB4-7779-AEB21C1236FD}"/>
          </ac:spMkLst>
        </pc:spChg>
        <pc:graphicFrameChg chg="add del mod modGraphic">
          <ac:chgData name="Trần Văn Lực" userId="e14e2a52-5a90-47f3-9306-27be9d583254" providerId="ADAL" clId="{77914C85-B239-4D49-80FD-4100DFDCB39F}" dt="2023-06-30T09:35:04.590" v="2610" actId="478"/>
          <ac:graphicFrameMkLst>
            <pc:docMk/>
            <pc:sldMk cId="1391871601" sldId="334"/>
            <ac:graphicFrameMk id="8" creationId="{33498C8C-FAB4-AD43-D8E3-8E4FFB70D651}"/>
          </ac:graphicFrameMkLst>
        </pc:graphicFrameChg>
      </pc:sldChg>
      <pc:sldChg chg="addSp delSp modSp add mod modNotesTx">
        <pc:chgData name="Trần Văn Lực" userId="e14e2a52-5a90-47f3-9306-27be9d583254" providerId="ADAL" clId="{77914C85-B239-4D49-80FD-4100DFDCB39F}" dt="2023-07-11T07:04:33.132" v="4799" actId="14734"/>
        <pc:sldMkLst>
          <pc:docMk/>
          <pc:sldMk cId="2342372929" sldId="335"/>
        </pc:sldMkLst>
        <pc:spChg chg="add del">
          <ac:chgData name="Trần Văn Lực" userId="e14e2a52-5a90-47f3-9306-27be9d583254" providerId="ADAL" clId="{77914C85-B239-4D49-80FD-4100DFDCB39F}" dt="2023-06-30T14:10:01.208" v="3222" actId="478"/>
          <ac:spMkLst>
            <pc:docMk/>
            <pc:sldMk cId="2342372929" sldId="335"/>
            <ac:spMk id="3" creationId="{10661937-5206-1738-3821-1C99FE1C0250}"/>
          </ac:spMkLst>
        </pc:spChg>
        <pc:spChg chg="add del mod">
          <ac:chgData name="Trần Văn Lực" userId="e14e2a52-5a90-47f3-9306-27be9d583254" providerId="ADAL" clId="{77914C85-B239-4D49-80FD-4100DFDCB39F}" dt="2023-06-30T09:08:30.382" v="2097"/>
          <ac:spMkLst>
            <pc:docMk/>
            <pc:sldMk cId="2342372929" sldId="335"/>
            <ac:spMk id="4" creationId="{E7FD1A98-02A2-2637-704A-6D9233FEC966}"/>
          </ac:spMkLst>
        </pc:spChg>
        <pc:spChg chg="mod">
          <ac:chgData name="Trần Văn Lực" userId="e14e2a52-5a90-47f3-9306-27be9d583254" providerId="ADAL" clId="{77914C85-B239-4D49-80FD-4100DFDCB39F}" dt="2023-06-30T14:08:23.167" v="3206" actId="20577"/>
          <ac:spMkLst>
            <pc:docMk/>
            <pc:sldMk cId="2342372929" sldId="335"/>
            <ac:spMk id="5" creationId="{B65D54AF-2D76-022C-01C8-7C00DA5408EC}"/>
          </ac:spMkLst>
        </pc:spChg>
        <pc:spChg chg="add mod">
          <ac:chgData name="Trần Văn Lực" userId="e14e2a52-5a90-47f3-9306-27be9d583254" providerId="ADAL" clId="{77914C85-B239-4D49-80FD-4100DFDCB39F}" dt="2023-06-30T14:09:51.788" v="3221" actId="1076"/>
          <ac:spMkLst>
            <pc:docMk/>
            <pc:sldMk cId="2342372929" sldId="335"/>
            <ac:spMk id="6" creationId="{B83C77C2-9A8F-0C73-7C03-5754585E185C}"/>
          </ac:spMkLst>
        </pc:spChg>
        <pc:spChg chg="mod">
          <ac:chgData name="Trần Văn Lực" userId="e14e2a52-5a90-47f3-9306-27be9d583254" providerId="ADAL" clId="{77914C85-B239-4D49-80FD-4100DFDCB39F}" dt="2023-06-30T14:32:04.299" v="3416" actId="14100"/>
          <ac:spMkLst>
            <pc:docMk/>
            <pc:sldMk cId="2342372929" sldId="335"/>
            <ac:spMk id="11" creationId="{9AD2D12F-B305-58E6-CD86-6A560806EE47}"/>
          </ac:spMkLst>
        </pc:spChg>
        <pc:spChg chg="del">
          <ac:chgData name="Trần Văn Lực" userId="e14e2a52-5a90-47f3-9306-27be9d583254" providerId="ADAL" clId="{77914C85-B239-4D49-80FD-4100DFDCB39F}" dt="2023-06-30T10:13:50.315" v="2983" actId="478"/>
          <ac:spMkLst>
            <pc:docMk/>
            <pc:sldMk cId="2342372929" sldId="335"/>
            <ac:spMk id="21" creationId="{F4C5A334-C764-9126-4FB1-811295AFAF91}"/>
          </ac:spMkLst>
        </pc:spChg>
        <pc:graphicFrameChg chg="add del mod">
          <ac:chgData name="Trần Văn Lực" userId="e14e2a52-5a90-47f3-9306-27be9d583254" providerId="ADAL" clId="{77914C85-B239-4D49-80FD-4100DFDCB39F}" dt="2023-06-30T14:10:57.393" v="3341"/>
          <ac:graphicFrameMkLst>
            <pc:docMk/>
            <pc:sldMk cId="2342372929" sldId="335"/>
            <ac:graphicFrameMk id="7" creationId="{B23C7AC6-A917-857C-65BA-64868F14959D}"/>
          </ac:graphicFrameMkLst>
        </pc:graphicFrameChg>
        <pc:graphicFrameChg chg="add del mod modGraphic">
          <ac:chgData name="Trần Văn Lực" userId="e14e2a52-5a90-47f3-9306-27be9d583254" providerId="ADAL" clId="{77914C85-B239-4D49-80FD-4100DFDCB39F}" dt="2023-06-30T14:13:21.706" v="3371" actId="478"/>
          <ac:graphicFrameMkLst>
            <pc:docMk/>
            <pc:sldMk cId="2342372929" sldId="335"/>
            <ac:graphicFrameMk id="8" creationId="{AE3E10F9-748C-2EED-F1E6-0CBAB7082BD6}"/>
          </ac:graphicFrameMkLst>
        </pc:graphicFrameChg>
        <pc:graphicFrameChg chg="add mod modGraphic">
          <ac:chgData name="Trần Văn Lực" userId="e14e2a52-5a90-47f3-9306-27be9d583254" providerId="ADAL" clId="{77914C85-B239-4D49-80FD-4100DFDCB39F}" dt="2023-07-11T07:04:33.132" v="4799" actId="14734"/>
          <ac:graphicFrameMkLst>
            <pc:docMk/>
            <pc:sldMk cId="2342372929" sldId="335"/>
            <ac:graphicFrameMk id="10" creationId="{05399E00-C6AF-64E8-CE71-0F7D9E003079}"/>
          </ac:graphicFrameMkLst>
        </pc:graphicFrameChg>
      </pc:sldChg>
      <pc:sldChg chg="delSp modSp add mod ord">
        <pc:chgData name="Trần Văn Lực" userId="e14e2a52-5a90-47f3-9306-27be9d583254" providerId="ADAL" clId="{77914C85-B239-4D49-80FD-4100DFDCB39F}" dt="2023-06-30T09:46:39.454" v="2761" actId="20577"/>
        <pc:sldMkLst>
          <pc:docMk/>
          <pc:sldMk cId="2531746766" sldId="336"/>
        </pc:sldMkLst>
        <pc:spChg chg="mod">
          <ac:chgData name="Trần Văn Lực" userId="e14e2a52-5a90-47f3-9306-27be9d583254" providerId="ADAL" clId="{77914C85-B239-4D49-80FD-4100DFDCB39F}" dt="2023-06-30T09:46:11.561" v="2754" actId="20577"/>
          <ac:spMkLst>
            <pc:docMk/>
            <pc:sldMk cId="2531746766" sldId="336"/>
            <ac:spMk id="3" creationId="{10661937-5206-1738-3821-1C99FE1C0250}"/>
          </ac:spMkLst>
        </pc:spChg>
        <pc:spChg chg="mod">
          <ac:chgData name="Trần Văn Lực" userId="e14e2a52-5a90-47f3-9306-27be9d583254" providerId="ADAL" clId="{77914C85-B239-4D49-80FD-4100DFDCB39F}" dt="2023-06-30T09:46:39.454" v="2761" actId="20577"/>
          <ac:spMkLst>
            <pc:docMk/>
            <pc:sldMk cId="2531746766" sldId="336"/>
            <ac:spMk id="5" creationId="{B65D54AF-2D76-022C-01C8-7C00DA5408EC}"/>
          </ac:spMkLst>
        </pc:spChg>
        <pc:spChg chg="del">
          <ac:chgData name="Trần Văn Lực" userId="e14e2a52-5a90-47f3-9306-27be9d583254" providerId="ADAL" clId="{77914C85-B239-4D49-80FD-4100DFDCB39F}" dt="2023-06-30T09:46:13.677" v="2755" actId="478"/>
          <ac:spMkLst>
            <pc:docMk/>
            <pc:sldMk cId="2531746766" sldId="336"/>
            <ac:spMk id="11" creationId="{9AD2D12F-B305-58E6-CD86-6A560806EE47}"/>
          </ac:spMkLst>
        </pc:spChg>
        <pc:spChg chg="del">
          <ac:chgData name="Trần Văn Lực" userId="e14e2a52-5a90-47f3-9306-27be9d583254" providerId="ADAL" clId="{77914C85-B239-4D49-80FD-4100DFDCB39F}" dt="2023-06-30T03:33:45.089" v="1282" actId="478"/>
          <ac:spMkLst>
            <pc:docMk/>
            <pc:sldMk cId="2531746766" sldId="336"/>
            <ac:spMk id="14" creationId="{323F25CE-7E9E-E200-D4CE-FDF75003B7AB}"/>
          </ac:spMkLst>
        </pc:spChg>
        <pc:spChg chg="del">
          <ac:chgData name="Trần Văn Lực" userId="e14e2a52-5a90-47f3-9306-27be9d583254" providerId="ADAL" clId="{77914C85-B239-4D49-80FD-4100DFDCB39F}" dt="2023-06-30T03:33:46.161" v="1283" actId="478"/>
          <ac:spMkLst>
            <pc:docMk/>
            <pc:sldMk cId="2531746766" sldId="336"/>
            <ac:spMk id="19" creationId="{4A3B3FA8-6D08-3F95-E503-5E9C1C803A15}"/>
          </ac:spMkLst>
        </pc:spChg>
      </pc:sldChg>
      <pc:sldChg chg="addSp delSp modSp add mod modNotesTx">
        <pc:chgData name="Trần Văn Lực" userId="e14e2a52-5a90-47f3-9306-27be9d583254" providerId="ADAL" clId="{77914C85-B239-4D49-80FD-4100DFDCB39F}" dt="2023-06-30T09:47:04.029" v="2771" actId="20577"/>
        <pc:sldMkLst>
          <pc:docMk/>
          <pc:sldMk cId="591054401" sldId="337"/>
        </pc:sldMkLst>
        <pc:spChg chg="del">
          <ac:chgData name="Trần Văn Lực" userId="e14e2a52-5a90-47f3-9306-27be9d583254" providerId="ADAL" clId="{77914C85-B239-4D49-80FD-4100DFDCB39F}" dt="2023-06-30T09:07:44.310" v="2064" actId="478"/>
          <ac:spMkLst>
            <pc:docMk/>
            <pc:sldMk cId="591054401" sldId="337"/>
            <ac:spMk id="3" creationId="{10661937-5206-1738-3821-1C99FE1C0250}"/>
          </ac:spMkLst>
        </pc:spChg>
        <pc:spChg chg="mod">
          <ac:chgData name="Trần Văn Lực" userId="e14e2a52-5a90-47f3-9306-27be9d583254" providerId="ADAL" clId="{77914C85-B239-4D49-80FD-4100DFDCB39F}" dt="2023-06-30T09:47:04.029" v="2771" actId="20577"/>
          <ac:spMkLst>
            <pc:docMk/>
            <pc:sldMk cId="591054401" sldId="337"/>
            <ac:spMk id="5" creationId="{B65D54AF-2D76-022C-01C8-7C00DA5408EC}"/>
          </ac:spMkLst>
        </pc:spChg>
        <pc:spChg chg="add del">
          <ac:chgData name="Trần Văn Lực" userId="e14e2a52-5a90-47f3-9306-27be9d583254" providerId="ADAL" clId="{77914C85-B239-4D49-80FD-4100DFDCB39F}" dt="2023-06-30T08:29:06.576" v="1500" actId="22"/>
          <ac:spMkLst>
            <pc:docMk/>
            <pc:sldMk cId="591054401" sldId="337"/>
            <ac:spMk id="6" creationId="{8F1542D3-66FE-04C6-4692-4FDD848CF530}"/>
          </ac:spMkLst>
        </pc:spChg>
        <pc:spChg chg="del">
          <ac:chgData name="Trần Văn Lực" userId="e14e2a52-5a90-47f3-9306-27be9d583254" providerId="ADAL" clId="{77914C85-B239-4D49-80FD-4100DFDCB39F}" dt="2023-06-30T08:28:08.183" v="1491" actId="478"/>
          <ac:spMkLst>
            <pc:docMk/>
            <pc:sldMk cId="591054401" sldId="337"/>
            <ac:spMk id="11" creationId="{9AD2D12F-B305-58E6-CD86-6A560806EE47}"/>
          </ac:spMkLst>
        </pc:spChg>
        <pc:spChg chg="del">
          <ac:chgData name="Trần Văn Lực" userId="e14e2a52-5a90-47f3-9306-27be9d583254" providerId="ADAL" clId="{77914C85-B239-4D49-80FD-4100DFDCB39F}" dt="2023-06-30T08:28:07.112" v="1490" actId="478"/>
          <ac:spMkLst>
            <pc:docMk/>
            <pc:sldMk cId="591054401" sldId="337"/>
            <ac:spMk id="12" creationId="{809C03EB-793D-4E51-A40E-C8570F3F5F70}"/>
          </ac:spMkLst>
        </pc:spChg>
        <pc:spChg chg="add del mod">
          <ac:chgData name="Trần Văn Lực" userId="e14e2a52-5a90-47f3-9306-27be9d583254" providerId="ADAL" clId="{77914C85-B239-4D49-80FD-4100DFDCB39F}" dt="2023-06-30T08:30:04.676" v="1504" actId="22"/>
          <ac:spMkLst>
            <pc:docMk/>
            <pc:sldMk cId="591054401" sldId="337"/>
            <ac:spMk id="13" creationId="{5A5C1267-CE70-378C-BB0F-7DD9F82DD421}"/>
          </ac:spMkLst>
        </pc:spChg>
        <pc:spChg chg="del">
          <ac:chgData name="Trần Văn Lực" userId="e14e2a52-5a90-47f3-9306-27be9d583254" providerId="ADAL" clId="{77914C85-B239-4D49-80FD-4100DFDCB39F}" dt="2023-06-30T08:28:07.112" v="1490" actId="478"/>
          <ac:spMkLst>
            <pc:docMk/>
            <pc:sldMk cId="591054401" sldId="337"/>
            <ac:spMk id="14" creationId="{0998F4EE-19A0-03EE-02F6-1834B5000E1D}"/>
          </ac:spMkLst>
        </pc:spChg>
        <pc:spChg chg="del">
          <ac:chgData name="Trần Văn Lực" userId="e14e2a52-5a90-47f3-9306-27be9d583254" providerId="ADAL" clId="{77914C85-B239-4D49-80FD-4100DFDCB39F}" dt="2023-06-30T08:28:07.112" v="1490" actId="478"/>
          <ac:spMkLst>
            <pc:docMk/>
            <pc:sldMk cId="591054401" sldId="337"/>
            <ac:spMk id="15" creationId="{D49F6A10-7B25-AFC0-1A5E-829833AE782C}"/>
          </ac:spMkLst>
        </pc:spChg>
        <pc:spChg chg="mod">
          <ac:chgData name="Trần Văn Lực" userId="e14e2a52-5a90-47f3-9306-27be9d583254" providerId="ADAL" clId="{77914C85-B239-4D49-80FD-4100DFDCB39F}" dt="2023-06-30T08:51:38.433" v="1770" actId="14100"/>
          <ac:spMkLst>
            <pc:docMk/>
            <pc:sldMk cId="591054401" sldId="337"/>
            <ac:spMk id="17" creationId="{FB4C445E-06A7-FFC1-A801-01A113246176}"/>
          </ac:spMkLst>
        </pc:spChg>
        <pc:spChg chg="add mod">
          <ac:chgData name="Trần Văn Lực" userId="e14e2a52-5a90-47f3-9306-27be9d583254" providerId="ADAL" clId="{77914C85-B239-4D49-80FD-4100DFDCB39F}" dt="2023-06-30T08:57:19.543" v="1870" actId="1035"/>
          <ac:spMkLst>
            <pc:docMk/>
            <pc:sldMk cId="591054401" sldId="337"/>
            <ac:spMk id="18" creationId="{D5432C50-FB1B-DCA8-A3C5-D0C40113044D}"/>
          </ac:spMkLst>
        </pc:spChg>
        <pc:spChg chg="add mod">
          <ac:chgData name="Trần Văn Lực" userId="e14e2a52-5a90-47f3-9306-27be9d583254" providerId="ADAL" clId="{77914C85-B239-4D49-80FD-4100DFDCB39F}" dt="2023-06-30T08:57:19.543" v="1870" actId="1035"/>
          <ac:spMkLst>
            <pc:docMk/>
            <pc:sldMk cId="591054401" sldId="337"/>
            <ac:spMk id="19" creationId="{0A2C94E7-16D6-EC0F-ED79-49E81EA9AB52}"/>
          </ac:spMkLst>
        </pc:spChg>
        <pc:spChg chg="add del mod">
          <ac:chgData name="Trần Văn Lực" userId="e14e2a52-5a90-47f3-9306-27be9d583254" providerId="ADAL" clId="{77914C85-B239-4D49-80FD-4100DFDCB39F}" dt="2023-06-30T08:52:52.294" v="1791" actId="478"/>
          <ac:spMkLst>
            <pc:docMk/>
            <pc:sldMk cId="591054401" sldId="337"/>
            <ac:spMk id="20" creationId="{3DF260AE-13BE-E709-FC17-190A8F98B95C}"/>
          </ac:spMkLst>
        </pc:spChg>
        <pc:spChg chg="add del mod">
          <ac:chgData name="Trần Văn Lực" userId="e14e2a52-5a90-47f3-9306-27be9d583254" providerId="ADAL" clId="{77914C85-B239-4D49-80FD-4100DFDCB39F}" dt="2023-06-30T08:52:51.791" v="1790" actId="478"/>
          <ac:spMkLst>
            <pc:docMk/>
            <pc:sldMk cId="591054401" sldId="337"/>
            <ac:spMk id="22" creationId="{565C4095-BA02-22A9-21FF-1B6EE805998E}"/>
          </ac:spMkLst>
        </pc:spChg>
        <pc:spChg chg="add mod">
          <ac:chgData name="Trần Văn Lực" userId="e14e2a52-5a90-47f3-9306-27be9d583254" providerId="ADAL" clId="{77914C85-B239-4D49-80FD-4100DFDCB39F}" dt="2023-06-30T08:56:11.800" v="1852" actId="1036"/>
          <ac:spMkLst>
            <pc:docMk/>
            <pc:sldMk cId="591054401" sldId="337"/>
            <ac:spMk id="27" creationId="{83D295F4-59A9-2878-2CB0-7C654BA7EB48}"/>
          </ac:spMkLst>
        </pc:spChg>
        <pc:spChg chg="add mod">
          <ac:chgData name="Trần Văn Lực" userId="e14e2a52-5a90-47f3-9306-27be9d583254" providerId="ADAL" clId="{77914C85-B239-4D49-80FD-4100DFDCB39F}" dt="2023-06-30T08:56:11.800" v="1852" actId="1036"/>
          <ac:spMkLst>
            <pc:docMk/>
            <pc:sldMk cId="591054401" sldId="337"/>
            <ac:spMk id="28" creationId="{79F7311B-5CFB-AA8F-CF86-C706903F4AE2}"/>
          </ac:spMkLst>
        </pc:spChg>
        <pc:spChg chg="add mod">
          <ac:chgData name="Trần Văn Lực" userId="e14e2a52-5a90-47f3-9306-27be9d583254" providerId="ADAL" clId="{77914C85-B239-4D49-80FD-4100DFDCB39F}" dt="2023-06-30T08:56:11.800" v="1852" actId="1036"/>
          <ac:spMkLst>
            <pc:docMk/>
            <pc:sldMk cId="591054401" sldId="337"/>
            <ac:spMk id="29" creationId="{A149999A-8B73-9867-7418-CDDADC2495DA}"/>
          </ac:spMkLst>
        </pc:spChg>
        <pc:spChg chg="add mod">
          <ac:chgData name="Trần Văn Lực" userId="e14e2a52-5a90-47f3-9306-27be9d583254" providerId="ADAL" clId="{77914C85-B239-4D49-80FD-4100DFDCB39F}" dt="2023-06-30T08:56:11.800" v="1852" actId="1036"/>
          <ac:spMkLst>
            <pc:docMk/>
            <pc:sldMk cId="591054401" sldId="337"/>
            <ac:spMk id="30" creationId="{80DBD924-0F3D-43F8-B678-0BE29E927CB2}"/>
          </ac:spMkLst>
        </pc:spChg>
        <pc:spChg chg="add mod">
          <ac:chgData name="Trần Văn Lực" userId="e14e2a52-5a90-47f3-9306-27be9d583254" providerId="ADAL" clId="{77914C85-B239-4D49-80FD-4100DFDCB39F}" dt="2023-06-30T09:07:44.466" v="2065"/>
          <ac:spMkLst>
            <pc:docMk/>
            <pc:sldMk cId="591054401" sldId="337"/>
            <ac:spMk id="45" creationId="{D60CE3BA-7069-A6F0-6D87-316EACEEF081}"/>
          </ac:spMkLst>
        </pc:spChg>
        <pc:graphicFrameChg chg="del">
          <ac:chgData name="Trần Văn Lực" userId="e14e2a52-5a90-47f3-9306-27be9d583254" providerId="ADAL" clId="{77914C85-B239-4D49-80FD-4100DFDCB39F}" dt="2023-06-30T08:28:07.112" v="1490" actId="478"/>
          <ac:graphicFrameMkLst>
            <pc:docMk/>
            <pc:sldMk cId="591054401" sldId="337"/>
            <ac:graphicFrameMk id="8" creationId="{F932F432-4B40-3D03-EA13-417CAA82DF36}"/>
          </ac:graphicFrameMkLst>
        </pc:graphicFrameChg>
        <pc:graphicFrameChg chg="del">
          <ac:chgData name="Trần Văn Lực" userId="e14e2a52-5a90-47f3-9306-27be9d583254" providerId="ADAL" clId="{77914C85-B239-4D49-80FD-4100DFDCB39F}" dt="2023-06-30T08:28:07.112" v="1490" actId="478"/>
          <ac:graphicFrameMkLst>
            <pc:docMk/>
            <pc:sldMk cId="591054401" sldId="337"/>
            <ac:graphicFrameMk id="10" creationId="{3ACE8886-2CED-C016-8333-3230F89FA567}"/>
          </ac:graphicFrameMkLst>
        </pc:graphicFrameChg>
        <pc:graphicFrameChg chg="add mod modGraphic">
          <ac:chgData name="Trần Văn Lực" userId="e14e2a52-5a90-47f3-9306-27be9d583254" providerId="ADAL" clId="{77914C85-B239-4D49-80FD-4100DFDCB39F}" dt="2023-06-30T08:56:28.766" v="1862" actId="1036"/>
          <ac:graphicFrameMkLst>
            <pc:docMk/>
            <pc:sldMk cId="591054401" sldId="337"/>
            <ac:graphicFrameMk id="16" creationId="{9A0344D5-7DE5-99F6-43FF-89FE8D909127}"/>
          </ac:graphicFrameMkLst>
        </pc:graphicFrameChg>
        <pc:graphicFrameChg chg="add mod modGraphic">
          <ac:chgData name="Trần Văn Lực" userId="e14e2a52-5a90-47f3-9306-27be9d583254" providerId="ADAL" clId="{77914C85-B239-4D49-80FD-4100DFDCB39F}" dt="2023-06-30T08:57:41.405" v="1874" actId="798"/>
          <ac:graphicFrameMkLst>
            <pc:docMk/>
            <pc:sldMk cId="591054401" sldId="337"/>
            <ac:graphicFrameMk id="26" creationId="{C02FFEF0-E397-E230-EADE-8A4ED12351DD}"/>
          </ac:graphicFrameMkLst>
        </pc:graphicFrameChg>
        <pc:cxnChg chg="add del mod">
          <ac:chgData name="Trần Văn Lực" userId="e14e2a52-5a90-47f3-9306-27be9d583254" providerId="ADAL" clId="{77914C85-B239-4D49-80FD-4100DFDCB39F}" dt="2023-06-30T08:52:29.630" v="1787" actId="478"/>
          <ac:cxnSpMkLst>
            <pc:docMk/>
            <pc:sldMk cId="591054401" sldId="337"/>
            <ac:cxnSpMk id="23" creationId="{2BC91022-1D36-A580-6EF9-88CEC45F1C24}"/>
          </ac:cxnSpMkLst>
        </pc:cxnChg>
        <pc:cxnChg chg="add del mod">
          <ac:chgData name="Trần Văn Lực" userId="e14e2a52-5a90-47f3-9306-27be9d583254" providerId="ADAL" clId="{77914C85-B239-4D49-80FD-4100DFDCB39F}" dt="2023-06-30T08:52:30.302" v="1788" actId="478"/>
          <ac:cxnSpMkLst>
            <pc:docMk/>
            <pc:sldMk cId="591054401" sldId="337"/>
            <ac:cxnSpMk id="24" creationId="{E721A9BA-7344-990C-9101-14C807F9403A}"/>
          </ac:cxnSpMkLst>
        </pc:cxnChg>
        <pc:cxnChg chg="add del mod">
          <ac:chgData name="Trần Văn Lực" userId="e14e2a52-5a90-47f3-9306-27be9d583254" providerId="ADAL" clId="{77914C85-B239-4D49-80FD-4100DFDCB39F}" dt="2023-06-30T08:52:30.886" v="1789" actId="478"/>
          <ac:cxnSpMkLst>
            <pc:docMk/>
            <pc:sldMk cId="591054401" sldId="337"/>
            <ac:cxnSpMk id="25" creationId="{F79E3334-641C-1F2A-313A-21A80AB07FC2}"/>
          </ac:cxnSpMkLst>
        </pc:cxnChg>
        <pc:cxnChg chg="add del mod">
          <ac:chgData name="Trần Văn Lực" userId="e14e2a52-5a90-47f3-9306-27be9d583254" providerId="ADAL" clId="{77914C85-B239-4D49-80FD-4100DFDCB39F}" dt="2023-06-30T08:56:00.830" v="1830" actId="478"/>
          <ac:cxnSpMkLst>
            <pc:docMk/>
            <pc:sldMk cId="591054401" sldId="337"/>
            <ac:cxnSpMk id="31" creationId="{08363EE6-EC2B-F57F-BEBE-DE0CDE6EF0AE}"/>
          </ac:cxnSpMkLst>
        </pc:cxnChg>
        <pc:cxnChg chg="add del mod">
          <ac:chgData name="Trần Văn Lực" userId="e14e2a52-5a90-47f3-9306-27be9d583254" providerId="ADAL" clId="{77914C85-B239-4D49-80FD-4100DFDCB39F}" dt="2023-06-30T08:55:48.062" v="1825" actId="478"/>
          <ac:cxnSpMkLst>
            <pc:docMk/>
            <pc:sldMk cId="591054401" sldId="337"/>
            <ac:cxnSpMk id="32" creationId="{19EB937F-15E1-3B02-E6D5-54B895106075}"/>
          </ac:cxnSpMkLst>
        </pc:cxnChg>
        <pc:cxnChg chg="add del mod">
          <ac:chgData name="Trần Văn Lực" userId="e14e2a52-5a90-47f3-9306-27be9d583254" providerId="ADAL" clId="{77914C85-B239-4D49-80FD-4100DFDCB39F}" dt="2023-06-30T08:56:00.350" v="1829" actId="478"/>
          <ac:cxnSpMkLst>
            <pc:docMk/>
            <pc:sldMk cId="591054401" sldId="337"/>
            <ac:cxnSpMk id="33" creationId="{65FA6F32-4206-E5BE-3AB0-9431BC7BECBF}"/>
          </ac:cxnSpMkLst>
        </pc:cxnChg>
        <pc:cxnChg chg="add mod">
          <ac:chgData name="Trần Văn Lực" userId="e14e2a52-5a90-47f3-9306-27be9d583254" providerId="ADAL" clId="{77914C85-B239-4D49-80FD-4100DFDCB39F}" dt="2023-06-30T08:56:55.612" v="1865" actId="693"/>
          <ac:cxnSpMkLst>
            <pc:docMk/>
            <pc:sldMk cId="591054401" sldId="337"/>
            <ac:cxnSpMk id="34" creationId="{C1F90686-FAA7-2518-7DCA-D13715C5FA5D}"/>
          </ac:cxnSpMkLst>
        </pc:cxnChg>
        <pc:cxnChg chg="add mod">
          <ac:chgData name="Trần Văn Lực" userId="e14e2a52-5a90-47f3-9306-27be9d583254" providerId="ADAL" clId="{77914C85-B239-4D49-80FD-4100DFDCB39F}" dt="2023-06-30T08:56:49.452" v="1864" actId="693"/>
          <ac:cxnSpMkLst>
            <pc:docMk/>
            <pc:sldMk cId="591054401" sldId="337"/>
            <ac:cxnSpMk id="36" creationId="{27FF7345-FACA-4958-D342-7A4ACD6DF5AA}"/>
          </ac:cxnSpMkLst>
        </pc:cxnChg>
      </pc:sldChg>
      <pc:sldChg chg="add del">
        <pc:chgData name="Trần Văn Lực" userId="e14e2a52-5a90-47f3-9306-27be9d583254" providerId="ADAL" clId="{77914C85-B239-4D49-80FD-4100DFDCB39F}" dt="2023-06-30T08:13:48.656" v="1309" actId="47"/>
        <pc:sldMkLst>
          <pc:docMk/>
          <pc:sldMk cId="3467457933" sldId="337"/>
        </pc:sldMkLst>
      </pc:sldChg>
      <pc:sldChg chg="addSp delSp modSp add mod modNotesTx">
        <pc:chgData name="Trần Văn Lực" userId="e14e2a52-5a90-47f3-9306-27be9d583254" providerId="ADAL" clId="{77914C85-B239-4D49-80FD-4100DFDCB39F}" dt="2023-06-30T09:47:00.629" v="2769" actId="20577"/>
        <pc:sldMkLst>
          <pc:docMk/>
          <pc:sldMk cId="4107813203" sldId="338"/>
        </pc:sldMkLst>
        <pc:spChg chg="del">
          <ac:chgData name="Trần Văn Lực" userId="e14e2a52-5a90-47f3-9306-27be9d583254" providerId="ADAL" clId="{77914C85-B239-4D49-80FD-4100DFDCB39F}" dt="2023-06-30T09:07:40.438" v="2062" actId="478"/>
          <ac:spMkLst>
            <pc:docMk/>
            <pc:sldMk cId="4107813203" sldId="338"/>
            <ac:spMk id="3" creationId="{10661937-5206-1738-3821-1C99FE1C0250}"/>
          </ac:spMkLst>
        </pc:spChg>
        <pc:spChg chg="mod">
          <ac:chgData name="Trần Văn Lực" userId="e14e2a52-5a90-47f3-9306-27be9d583254" providerId="ADAL" clId="{77914C85-B239-4D49-80FD-4100DFDCB39F}" dt="2023-06-30T09:47:00.629" v="2769" actId="20577"/>
          <ac:spMkLst>
            <pc:docMk/>
            <pc:sldMk cId="4107813203" sldId="338"/>
            <ac:spMk id="5" creationId="{B65D54AF-2D76-022C-01C8-7C00DA5408EC}"/>
          </ac:spMkLst>
        </pc:spChg>
        <pc:spChg chg="add del">
          <ac:chgData name="Trần Văn Lực" userId="e14e2a52-5a90-47f3-9306-27be9d583254" providerId="ADAL" clId="{77914C85-B239-4D49-80FD-4100DFDCB39F}" dt="2023-06-30T08:46:28.004" v="1677" actId="22"/>
          <ac:spMkLst>
            <pc:docMk/>
            <pc:sldMk cId="4107813203" sldId="338"/>
            <ac:spMk id="7" creationId="{B291437D-E7BC-3AE0-9FCB-F5D8B6D7F5AD}"/>
          </ac:spMkLst>
        </pc:spChg>
        <pc:spChg chg="del mod">
          <ac:chgData name="Trần Văn Lực" userId="e14e2a52-5a90-47f3-9306-27be9d583254" providerId="ADAL" clId="{77914C85-B239-4D49-80FD-4100DFDCB39F}" dt="2023-06-30T08:42:28.983" v="1652" actId="478"/>
          <ac:spMkLst>
            <pc:docMk/>
            <pc:sldMk cId="4107813203" sldId="338"/>
            <ac:spMk id="15" creationId="{D49F6A10-7B25-AFC0-1A5E-829833AE782C}"/>
          </ac:spMkLst>
        </pc:spChg>
        <pc:spChg chg="add mod">
          <ac:chgData name="Trần Văn Lực" userId="e14e2a52-5a90-47f3-9306-27be9d583254" providerId="ADAL" clId="{77914C85-B239-4D49-80FD-4100DFDCB39F}" dt="2023-06-30T08:53:47.983" v="1805" actId="1035"/>
          <ac:spMkLst>
            <pc:docMk/>
            <pc:sldMk cId="4107813203" sldId="338"/>
            <ac:spMk id="16" creationId="{70090F59-07E7-AAA5-1339-B7F49B16623E}"/>
          </ac:spMkLst>
        </pc:spChg>
        <pc:spChg chg="mod">
          <ac:chgData name="Trần Văn Lực" userId="e14e2a52-5a90-47f3-9306-27be9d583254" providerId="ADAL" clId="{77914C85-B239-4D49-80FD-4100DFDCB39F}" dt="2023-06-30T08:54:21.332" v="1809" actId="1076"/>
          <ac:spMkLst>
            <pc:docMk/>
            <pc:sldMk cId="4107813203" sldId="338"/>
            <ac:spMk id="18" creationId="{5C854947-DA6C-053E-21D4-3F46BC99C2F8}"/>
          </ac:spMkLst>
        </pc:spChg>
        <pc:spChg chg="add mod">
          <ac:chgData name="Trần Văn Lực" userId="e14e2a52-5a90-47f3-9306-27be9d583254" providerId="ADAL" clId="{77914C85-B239-4D49-80FD-4100DFDCB39F}" dt="2023-06-30T08:53:47.983" v="1805" actId="1035"/>
          <ac:spMkLst>
            <pc:docMk/>
            <pc:sldMk cId="4107813203" sldId="338"/>
            <ac:spMk id="19" creationId="{750E004F-D1EE-65AD-E329-A0F2E4ECAACF}"/>
          </ac:spMkLst>
        </pc:spChg>
        <pc:spChg chg="add del">
          <ac:chgData name="Trần Văn Lực" userId="e14e2a52-5a90-47f3-9306-27be9d583254" providerId="ADAL" clId="{77914C85-B239-4D49-80FD-4100DFDCB39F}" dt="2023-06-30T08:47:08.991" v="1697" actId="22"/>
          <ac:spMkLst>
            <pc:docMk/>
            <pc:sldMk cId="4107813203" sldId="338"/>
            <ac:spMk id="24" creationId="{28E999B6-5D00-5CED-E4B2-20E8B2209D4E}"/>
          </ac:spMkLst>
        </pc:spChg>
        <pc:spChg chg="add mod">
          <ac:chgData name="Trần Văn Lực" userId="e14e2a52-5a90-47f3-9306-27be9d583254" providerId="ADAL" clId="{77914C85-B239-4D49-80FD-4100DFDCB39F}" dt="2023-06-30T08:53:47.983" v="1805" actId="1035"/>
          <ac:spMkLst>
            <pc:docMk/>
            <pc:sldMk cId="4107813203" sldId="338"/>
            <ac:spMk id="25" creationId="{C0E462FE-EA1C-8640-83D9-FFF2198664F1}"/>
          </ac:spMkLst>
        </pc:spChg>
        <pc:spChg chg="add mod">
          <ac:chgData name="Trần Văn Lực" userId="e14e2a52-5a90-47f3-9306-27be9d583254" providerId="ADAL" clId="{77914C85-B239-4D49-80FD-4100DFDCB39F}" dt="2023-06-30T08:53:47.983" v="1805" actId="1035"/>
          <ac:spMkLst>
            <pc:docMk/>
            <pc:sldMk cId="4107813203" sldId="338"/>
            <ac:spMk id="28" creationId="{21FA6EAE-3424-B9CD-A80C-51C675ECD414}"/>
          </ac:spMkLst>
        </pc:spChg>
        <pc:spChg chg="del">
          <ac:chgData name="Trần Văn Lực" userId="e14e2a52-5a90-47f3-9306-27be9d583254" providerId="ADAL" clId="{77914C85-B239-4D49-80FD-4100DFDCB39F}" dt="2023-06-30T08:42:50.199" v="1653" actId="478"/>
          <ac:spMkLst>
            <pc:docMk/>
            <pc:sldMk cId="4107813203" sldId="338"/>
            <ac:spMk id="31" creationId="{2C2E05F5-E088-96EB-9960-A9E987351EB1}"/>
          </ac:spMkLst>
        </pc:spChg>
        <pc:spChg chg="del">
          <ac:chgData name="Trần Văn Lực" userId="e14e2a52-5a90-47f3-9306-27be9d583254" providerId="ADAL" clId="{77914C85-B239-4D49-80FD-4100DFDCB39F}" dt="2023-06-30T08:42:50.199" v="1653" actId="478"/>
          <ac:spMkLst>
            <pc:docMk/>
            <pc:sldMk cId="4107813203" sldId="338"/>
            <ac:spMk id="33" creationId="{AE1803B0-84F9-4204-58CA-5B82573F350B}"/>
          </ac:spMkLst>
        </pc:spChg>
        <pc:spChg chg="del">
          <ac:chgData name="Trần Văn Lực" userId="e14e2a52-5a90-47f3-9306-27be9d583254" providerId="ADAL" clId="{77914C85-B239-4D49-80FD-4100DFDCB39F}" dt="2023-06-30T08:42:52.704" v="1654" actId="478"/>
          <ac:spMkLst>
            <pc:docMk/>
            <pc:sldMk cId="4107813203" sldId="338"/>
            <ac:spMk id="34" creationId="{0C9CF40C-4EDC-0175-9B5F-4B828C9A4A23}"/>
          </ac:spMkLst>
        </pc:spChg>
        <pc:spChg chg="del">
          <ac:chgData name="Trần Văn Lực" userId="e14e2a52-5a90-47f3-9306-27be9d583254" providerId="ADAL" clId="{77914C85-B239-4D49-80FD-4100DFDCB39F}" dt="2023-06-30T08:42:50.199" v="1653" actId="478"/>
          <ac:spMkLst>
            <pc:docMk/>
            <pc:sldMk cId="4107813203" sldId="338"/>
            <ac:spMk id="35" creationId="{6854B7F3-D491-1930-C19A-B56C574487DC}"/>
          </ac:spMkLst>
        </pc:spChg>
        <pc:spChg chg="del">
          <ac:chgData name="Trần Văn Lực" userId="e14e2a52-5a90-47f3-9306-27be9d583254" providerId="ADAL" clId="{77914C85-B239-4D49-80FD-4100DFDCB39F}" dt="2023-06-30T08:42:50.199" v="1653" actId="478"/>
          <ac:spMkLst>
            <pc:docMk/>
            <pc:sldMk cId="4107813203" sldId="338"/>
            <ac:spMk id="36" creationId="{C5AE84A0-2ED1-8DB7-E62D-1DB88C42671A}"/>
          </ac:spMkLst>
        </pc:spChg>
        <pc:spChg chg="add del mod">
          <ac:chgData name="Trần Văn Lực" userId="e14e2a52-5a90-47f3-9306-27be9d583254" providerId="ADAL" clId="{77914C85-B239-4D49-80FD-4100DFDCB39F}" dt="2023-06-30T08:50:24.462" v="1757" actId="478"/>
          <ac:spMkLst>
            <pc:docMk/>
            <pc:sldMk cId="4107813203" sldId="338"/>
            <ac:spMk id="40" creationId="{0D097B24-E211-E044-9246-4EEBA5F45697}"/>
          </ac:spMkLst>
        </pc:spChg>
        <pc:spChg chg="add del mod">
          <ac:chgData name="Trần Văn Lực" userId="e14e2a52-5a90-47f3-9306-27be9d583254" providerId="ADAL" clId="{77914C85-B239-4D49-80FD-4100DFDCB39F}" dt="2023-06-30T08:50:23.719" v="1756" actId="478"/>
          <ac:spMkLst>
            <pc:docMk/>
            <pc:sldMk cId="4107813203" sldId="338"/>
            <ac:spMk id="41" creationId="{867642DC-C85C-41C7-BE9B-6DE94F343171}"/>
          </ac:spMkLst>
        </pc:spChg>
        <pc:spChg chg="add mod">
          <ac:chgData name="Trần Văn Lực" userId="e14e2a52-5a90-47f3-9306-27be9d583254" providerId="ADAL" clId="{77914C85-B239-4D49-80FD-4100DFDCB39F}" dt="2023-06-30T09:07:40.582" v="2063"/>
          <ac:spMkLst>
            <pc:docMk/>
            <pc:sldMk cId="4107813203" sldId="338"/>
            <ac:spMk id="46" creationId="{930F5DC5-C38B-9F63-7493-44F697E5E372}"/>
          </ac:spMkLst>
        </pc:spChg>
        <pc:graphicFrameChg chg="add del mod modGraphic">
          <ac:chgData name="Trần Văn Lực" userId="e14e2a52-5a90-47f3-9306-27be9d583254" providerId="ADAL" clId="{77914C85-B239-4D49-80FD-4100DFDCB39F}" dt="2023-06-30T08:39:16.831" v="1616" actId="478"/>
          <ac:graphicFrameMkLst>
            <pc:docMk/>
            <pc:sldMk cId="4107813203" sldId="338"/>
            <ac:graphicFrameMk id="4" creationId="{85C83AE9-F62D-904F-AB86-EB051499405E}"/>
          </ac:graphicFrameMkLst>
        </pc:graphicFrameChg>
        <pc:graphicFrameChg chg="add del mod modGraphic">
          <ac:chgData name="Trần Văn Lực" userId="e14e2a52-5a90-47f3-9306-27be9d583254" providerId="ADAL" clId="{77914C85-B239-4D49-80FD-4100DFDCB39F}" dt="2023-06-30T08:53:27.944" v="1801" actId="2711"/>
          <ac:graphicFrameMkLst>
            <pc:docMk/>
            <pc:sldMk cId="4107813203" sldId="338"/>
            <ac:graphicFrameMk id="10" creationId="{3ACE8886-2CED-C016-8333-3230F89FA567}"/>
          </ac:graphicFrameMkLst>
        </pc:graphicFrameChg>
        <pc:cxnChg chg="del">
          <ac:chgData name="Trần Văn Lực" userId="e14e2a52-5a90-47f3-9306-27be9d583254" providerId="ADAL" clId="{77914C85-B239-4D49-80FD-4100DFDCB39F}" dt="2023-06-30T08:42:50.199" v="1653" actId="478"/>
          <ac:cxnSpMkLst>
            <pc:docMk/>
            <pc:sldMk cId="4107813203" sldId="338"/>
            <ac:cxnSpMk id="20" creationId="{7052389F-8CF6-F078-CCE8-F62839402B3B}"/>
          </ac:cxnSpMkLst>
        </pc:cxnChg>
        <pc:cxnChg chg="del">
          <ac:chgData name="Trần Văn Lực" userId="e14e2a52-5a90-47f3-9306-27be9d583254" providerId="ADAL" clId="{77914C85-B239-4D49-80FD-4100DFDCB39F}" dt="2023-06-30T08:42:50.199" v="1653" actId="478"/>
          <ac:cxnSpMkLst>
            <pc:docMk/>
            <pc:sldMk cId="4107813203" sldId="338"/>
            <ac:cxnSpMk id="23" creationId="{7602AEC5-CA45-1260-9515-006622CD90AD}"/>
          </ac:cxnSpMkLst>
        </pc:cxnChg>
        <pc:cxnChg chg="del">
          <ac:chgData name="Trần Văn Lực" userId="e14e2a52-5a90-47f3-9306-27be9d583254" providerId="ADAL" clId="{77914C85-B239-4D49-80FD-4100DFDCB39F}" dt="2023-06-30T08:42:50.199" v="1653" actId="478"/>
          <ac:cxnSpMkLst>
            <pc:docMk/>
            <pc:sldMk cId="4107813203" sldId="338"/>
            <ac:cxnSpMk id="26" creationId="{71C7275D-6822-5D14-90C5-585851E54EE5}"/>
          </ac:cxnSpMkLst>
        </pc:cxnChg>
        <pc:cxnChg chg="del">
          <ac:chgData name="Trần Văn Lực" userId="e14e2a52-5a90-47f3-9306-27be9d583254" providerId="ADAL" clId="{77914C85-B239-4D49-80FD-4100DFDCB39F}" dt="2023-06-30T08:42:50.199" v="1653" actId="478"/>
          <ac:cxnSpMkLst>
            <pc:docMk/>
            <pc:sldMk cId="4107813203" sldId="338"/>
            <ac:cxnSpMk id="27" creationId="{93FE5FEA-75F2-0B52-D94D-9AEAAC167D73}"/>
          </ac:cxnSpMkLst>
        </pc:cxnChg>
        <pc:cxnChg chg="del">
          <ac:chgData name="Trần Văn Lực" userId="e14e2a52-5a90-47f3-9306-27be9d583254" providerId="ADAL" clId="{77914C85-B239-4D49-80FD-4100DFDCB39F}" dt="2023-06-30T08:42:50.199" v="1653" actId="478"/>
          <ac:cxnSpMkLst>
            <pc:docMk/>
            <pc:sldMk cId="4107813203" sldId="338"/>
            <ac:cxnSpMk id="29" creationId="{FB39CD2E-B45F-3F63-B118-B575C775E0BC}"/>
          </ac:cxnSpMkLst>
        </pc:cxnChg>
        <pc:cxnChg chg="add mod">
          <ac:chgData name="Trần Văn Lực" userId="e14e2a52-5a90-47f3-9306-27be9d583254" providerId="ADAL" clId="{77914C85-B239-4D49-80FD-4100DFDCB39F}" dt="2023-06-30T08:53:47.983" v="1805" actId="1035"/>
          <ac:cxnSpMkLst>
            <pc:docMk/>
            <pc:sldMk cId="4107813203" sldId="338"/>
            <ac:cxnSpMk id="32" creationId="{639E56ED-AB0C-AFE5-FA3F-C1F090E595D8}"/>
          </ac:cxnSpMkLst>
        </pc:cxnChg>
        <pc:cxnChg chg="add mod">
          <ac:chgData name="Trần Văn Lực" userId="e14e2a52-5a90-47f3-9306-27be9d583254" providerId="ADAL" clId="{77914C85-B239-4D49-80FD-4100DFDCB39F}" dt="2023-06-30T08:49:27.546" v="1741" actId="12789"/>
          <ac:cxnSpMkLst>
            <pc:docMk/>
            <pc:sldMk cId="4107813203" sldId="338"/>
            <ac:cxnSpMk id="39" creationId="{9374E1ED-3451-BF00-7E8D-E3C848AAC1A6}"/>
          </ac:cxnSpMkLst>
        </pc:cxnChg>
        <pc:cxnChg chg="add del mod">
          <ac:chgData name="Trần Văn Lực" userId="e14e2a52-5a90-47f3-9306-27be9d583254" providerId="ADAL" clId="{77914C85-B239-4D49-80FD-4100DFDCB39F}" dt="2023-06-30T08:49:47.231" v="1750" actId="478"/>
          <ac:cxnSpMkLst>
            <pc:docMk/>
            <pc:sldMk cId="4107813203" sldId="338"/>
            <ac:cxnSpMk id="42" creationId="{185826E3-92D8-60BF-22C5-80FB124C49BD}"/>
          </ac:cxnSpMkLst>
        </pc:cxnChg>
        <pc:cxnChg chg="add mod">
          <ac:chgData name="Trần Văn Lực" userId="e14e2a52-5a90-47f3-9306-27be9d583254" providerId="ADAL" clId="{77914C85-B239-4D49-80FD-4100DFDCB39F}" dt="2023-06-30T08:49:51.569" v="1752" actId="1076"/>
          <ac:cxnSpMkLst>
            <pc:docMk/>
            <pc:sldMk cId="4107813203" sldId="338"/>
            <ac:cxnSpMk id="45" creationId="{BD64236F-160D-BCBC-7D2D-56AB6757E9FE}"/>
          </ac:cxnSpMkLst>
        </pc:cxnChg>
      </pc:sldChg>
      <pc:sldChg chg="addSp delSp modSp add mod modNotesTx">
        <pc:chgData name="Trần Văn Lực" userId="e14e2a52-5a90-47f3-9306-27be9d583254" providerId="ADAL" clId="{77914C85-B239-4D49-80FD-4100DFDCB39F}" dt="2023-06-30T09:47:07.013" v="2773" actId="20577"/>
        <pc:sldMkLst>
          <pc:docMk/>
          <pc:sldMk cId="281143838" sldId="339"/>
        </pc:sldMkLst>
        <pc:spChg chg="del mod">
          <ac:chgData name="Trần Văn Lực" userId="e14e2a52-5a90-47f3-9306-27be9d583254" providerId="ADAL" clId="{77914C85-B239-4D49-80FD-4100DFDCB39F}" dt="2023-06-30T09:07:50.358" v="2070" actId="478"/>
          <ac:spMkLst>
            <pc:docMk/>
            <pc:sldMk cId="281143838" sldId="339"/>
            <ac:spMk id="3" creationId="{10661937-5206-1738-3821-1C99FE1C0250}"/>
          </ac:spMkLst>
        </pc:spChg>
        <pc:spChg chg="add del mod">
          <ac:chgData name="Trần Văn Lực" userId="e14e2a52-5a90-47f3-9306-27be9d583254" providerId="ADAL" clId="{77914C85-B239-4D49-80FD-4100DFDCB39F}" dt="2023-06-30T09:07:47.987" v="2068"/>
          <ac:spMkLst>
            <pc:docMk/>
            <pc:sldMk cId="281143838" sldId="339"/>
            <ac:spMk id="4" creationId="{31928416-7DD4-1E9A-5F8C-F182D3FE2DD1}"/>
          </ac:spMkLst>
        </pc:spChg>
        <pc:spChg chg="mod">
          <ac:chgData name="Trần Văn Lực" userId="e14e2a52-5a90-47f3-9306-27be9d583254" providerId="ADAL" clId="{77914C85-B239-4D49-80FD-4100DFDCB39F}" dt="2023-06-30T09:47:07.013" v="2773" actId="20577"/>
          <ac:spMkLst>
            <pc:docMk/>
            <pc:sldMk cId="281143838" sldId="339"/>
            <ac:spMk id="5" creationId="{B65D54AF-2D76-022C-01C8-7C00DA5408EC}"/>
          </ac:spMkLst>
        </pc:spChg>
        <pc:spChg chg="add mod">
          <ac:chgData name="Trần Văn Lực" userId="e14e2a52-5a90-47f3-9306-27be9d583254" providerId="ADAL" clId="{77914C85-B239-4D49-80FD-4100DFDCB39F}" dt="2023-06-30T09:07:50.537" v="2071"/>
          <ac:spMkLst>
            <pc:docMk/>
            <pc:sldMk cId="281143838" sldId="339"/>
            <ac:spMk id="6" creationId="{F640CD32-62A4-D6F3-BEFC-46A351DE143A}"/>
          </ac:spMkLst>
        </pc:spChg>
        <pc:spChg chg="mod">
          <ac:chgData name="Trần Văn Lực" userId="e14e2a52-5a90-47f3-9306-27be9d583254" providerId="ADAL" clId="{77914C85-B239-4D49-80FD-4100DFDCB39F}" dt="2023-06-30T08:58:40.694" v="1882" actId="20577"/>
          <ac:spMkLst>
            <pc:docMk/>
            <pc:sldMk cId="281143838" sldId="339"/>
            <ac:spMk id="17" creationId="{FB4C445E-06A7-FFC1-A801-01A113246176}"/>
          </ac:spMkLst>
        </pc:spChg>
        <pc:spChg chg="del">
          <ac:chgData name="Trần Văn Lực" userId="e14e2a52-5a90-47f3-9306-27be9d583254" providerId="ADAL" clId="{77914C85-B239-4D49-80FD-4100DFDCB39F}" dt="2023-06-30T08:58:45.567" v="1883" actId="478"/>
          <ac:spMkLst>
            <pc:docMk/>
            <pc:sldMk cId="281143838" sldId="339"/>
            <ac:spMk id="18" creationId="{D5432C50-FB1B-DCA8-A3C5-D0C40113044D}"/>
          </ac:spMkLst>
        </pc:spChg>
        <pc:spChg chg="del">
          <ac:chgData name="Trần Văn Lực" userId="e14e2a52-5a90-47f3-9306-27be9d583254" providerId="ADAL" clId="{77914C85-B239-4D49-80FD-4100DFDCB39F}" dt="2023-06-30T08:58:45.567" v="1883" actId="478"/>
          <ac:spMkLst>
            <pc:docMk/>
            <pc:sldMk cId="281143838" sldId="339"/>
            <ac:spMk id="19" creationId="{0A2C94E7-16D6-EC0F-ED79-49E81EA9AB52}"/>
          </ac:spMkLst>
        </pc:spChg>
        <pc:spChg chg="del">
          <ac:chgData name="Trần Văn Lực" userId="e14e2a52-5a90-47f3-9306-27be9d583254" providerId="ADAL" clId="{77914C85-B239-4D49-80FD-4100DFDCB39F}" dt="2023-06-30T08:58:45.567" v="1883" actId="478"/>
          <ac:spMkLst>
            <pc:docMk/>
            <pc:sldMk cId="281143838" sldId="339"/>
            <ac:spMk id="27" creationId="{83D295F4-59A9-2878-2CB0-7C654BA7EB48}"/>
          </ac:spMkLst>
        </pc:spChg>
        <pc:spChg chg="del">
          <ac:chgData name="Trần Văn Lực" userId="e14e2a52-5a90-47f3-9306-27be9d583254" providerId="ADAL" clId="{77914C85-B239-4D49-80FD-4100DFDCB39F}" dt="2023-06-30T08:58:45.567" v="1883" actId="478"/>
          <ac:spMkLst>
            <pc:docMk/>
            <pc:sldMk cId="281143838" sldId="339"/>
            <ac:spMk id="28" creationId="{79F7311B-5CFB-AA8F-CF86-C706903F4AE2}"/>
          </ac:spMkLst>
        </pc:spChg>
        <pc:spChg chg="del">
          <ac:chgData name="Trần Văn Lực" userId="e14e2a52-5a90-47f3-9306-27be9d583254" providerId="ADAL" clId="{77914C85-B239-4D49-80FD-4100DFDCB39F}" dt="2023-06-30T08:58:45.567" v="1883" actId="478"/>
          <ac:spMkLst>
            <pc:docMk/>
            <pc:sldMk cId="281143838" sldId="339"/>
            <ac:spMk id="29" creationId="{A149999A-8B73-9867-7418-CDDADC2495DA}"/>
          </ac:spMkLst>
        </pc:spChg>
        <pc:spChg chg="del">
          <ac:chgData name="Trần Văn Lực" userId="e14e2a52-5a90-47f3-9306-27be9d583254" providerId="ADAL" clId="{77914C85-B239-4D49-80FD-4100DFDCB39F}" dt="2023-06-30T08:58:45.567" v="1883" actId="478"/>
          <ac:spMkLst>
            <pc:docMk/>
            <pc:sldMk cId="281143838" sldId="339"/>
            <ac:spMk id="30" creationId="{80DBD924-0F3D-43F8-B678-0BE29E927CB2}"/>
          </ac:spMkLst>
        </pc:spChg>
        <pc:graphicFrameChg chg="del">
          <ac:chgData name="Trần Văn Lực" userId="e14e2a52-5a90-47f3-9306-27be9d583254" providerId="ADAL" clId="{77914C85-B239-4D49-80FD-4100DFDCB39F}" dt="2023-06-30T08:58:45.567" v="1883" actId="478"/>
          <ac:graphicFrameMkLst>
            <pc:docMk/>
            <pc:sldMk cId="281143838" sldId="339"/>
            <ac:graphicFrameMk id="16" creationId="{9A0344D5-7DE5-99F6-43FF-89FE8D909127}"/>
          </ac:graphicFrameMkLst>
        </pc:graphicFrameChg>
        <pc:graphicFrameChg chg="del">
          <ac:chgData name="Trần Văn Lực" userId="e14e2a52-5a90-47f3-9306-27be9d583254" providerId="ADAL" clId="{77914C85-B239-4D49-80FD-4100DFDCB39F}" dt="2023-06-30T08:58:45.567" v="1883" actId="478"/>
          <ac:graphicFrameMkLst>
            <pc:docMk/>
            <pc:sldMk cId="281143838" sldId="339"/>
            <ac:graphicFrameMk id="26" creationId="{C02FFEF0-E397-E230-EADE-8A4ED12351DD}"/>
          </ac:graphicFrameMkLst>
        </pc:graphicFrameChg>
        <pc:cxnChg chg="del mod">
          <ac:chgData name="Trần Văn Lực" userId="e14e2a52-5a90-47f3-9306-27be9d583254" providerId="ADAL" clId="{77914C85-B239-4D49-80FD-4100DFDCB39F}" dt="2023-06-30T08:58:45.567" v="1883" actId="478"/>
          <ac:cxnSpMkLst>
            <pc:docMk/>
            <pc:sldMk cId="281143838" sldId="339"/>
            <ac:cxnSpMk id="34" creationId="{C1F90686-FAA7-2518-7DCA-D13715C5FA5D}"/>
          </ac:cxnSpMkLst>
        </pc:cxnChg>
        <pc:cxnChg chg="del mod">
          <ac:chgData name="Trần Văn Lực" userId="e14e2a52-5a90-47f3-9306-27be9d583254" providerId="ADAL" clId="{77914C85-B239-4D49-80FD-4100DFDCB39F}" dt="2023-06-30T08:58:45.567" v="1883" actId="478"/>
          <ac:cxnSpMkLst>
            <pc:docMk/>
            <pc:sldMk cId="281143838" sldId="339"/>
            <ac:cxnSpMk id="36" creationId="{27FF7345-FACA-4958-D342-7A4ACD6DF5AA}"/>
          </ac:cxnSpMkLst>
        </pc:cxnChg>
      </pc:sldChg>
      <pc:sldChg chg="addSp delSp modSp add mod modNotesTx">
        <pc:chgData name="Trần Văn Lực" userId="e14e2a52-5a90-47f3-9306-27be9d583254" providerId="ADAL" clId="{77914C85-B239-4D49-80FD-4100DFDCB39F}" dt="2023-06-30T09:47:09.494" v="2775" actId="20577"/>
        <pc:sldMkLst>
          <pc:docMk/>
          <pc:sldMk cId="1837212400" sldId="340"/>
        </pc:sldMkLst>
        <pc:spChg chg="del">
          <ac:chgData name="Trần Văn Lực" userId="e14e2a52-5a90-47f3-9306-27be9d583254" providerId="ADAL" clId="{77914C85-B239-4D49-80FD-4100DFDCB39F}" dt="2023-06-30T09:07:55.190" v="2074" actId="478"/>
          <ac:spMkLst>
            <pc:docMk/>
            <pc:sldMk cId="1837212400" sldId="340"/>
            <ac:spMk id="3" creationId="{10661937-5206-1738-3821-1C99FE1C0250}"/>
          </ac:spMkLst>
        </pc:spChg>
        <pc:spChg chg="add del mod">
          <ac:chgData name="Trần Văn Lực" userId="e14e2a52-5a90-47f3-9306-27be9d583254" providerId="ADAL" clId="{77914C85-B239-4D49-80FD-4100DFDCB39F}" dt="2023-06-30T09:07:54.306" v="2073"/>
          <ac:spMkLst>
            <pc:docMk/>
            <pc:sldMk cId="1837212400" sldId="340"/>
            <ac:spMk id="4" creationId="{CB4A54BE-E4CA-4D9E-39DF-7D79EDC6526D}"/>
          </ac:spMkLst>
        </pc:spChg>
        <pc:spChg chg="mod">
          <ac:chgData name="Trần Văn Lực" userId="e14e2a52-5a90-47f3-9306-27be9d583254" providerId="ADAL" clId="{77914C85-B239-4D49-80FD-4100DFDCB39F}" dt="2023-06-30T09:47:09.494" v="2775" actId="20577"/>
          <ac:spMkLst>
            <pc:docMk/>
            <pc:sldMk cId="1837212400" sldId="340"/>
            <ac:spMk id="5" creationId="{B65D54AF-2D76-022C-01C8-7C00DA5408EC}"/>
          </ac:spMkLst>
        </pc:spChg>
        <pc:spChg chg="add mod">
          <ac:chgData name="Trần Văn Lực" userId="e14e2a52-5a90-47f3-9306-27be9d583254" providerId="ADAL" clId="{77914C85-B239-4D49-80FD-4100DFDCB39F}" dt="2023-06-30T09:07:55.369" v="2075"/>
          <ac:spMkLst>
            <pc:docMk/>
            <pc:sldMk cId="1837212400" sldId="340"/>
            <ac:spMk id="6" creationId="{1638BFCF-3677-BC14-3522-70BDD39005B7}"/>
          </ac:spMkLst>
        </pc:spChg>
        <pc:spChg chg="add del mod">
          <ac:chgData name="Trần Văn Lực" userId="e14e2a52-5a90-47f3-9306-27be9d583254" providerId="ADAL" clId="{77914C85-B239-4D49-80FD-4100DFDCB39F}" dt="2023-06-30T09:13:37.329" v="2134"/>
          <ac:spMkLst>
            <pc:docMk/>
            <pc:sldMk cId="1837212400" sldId="340"/>
            <ac:spMk id="7" creationId="{DDEFEDB1-E02F-4860-56CA-E0F65EEE1413}"/>
          </ac:spMkLst>
        </pc:spChg>
        <pc:spChg chg="add del mod">
          <ac:chgData name="Trần Văn Lực" userId="e14e2a52-5a90-47f3-9306-27be9d583254" providerId="ADAL" clId="{77914C85-B239-4D49-80FD-4100DFDCB39F}" dt="2023-06-30T09:13:43.417" v="2138"/>
          <ac:spMkLst>
            <pc:docMk/>
            <pc:sldMk cId="1837212400" sldId="340"/>
            <ac:spMk id="8" creationId="{D071211D-E186-5B93-7748-6394D7228078}"/>
          </ac:spMkLst>
        </pc:spChg>
        <pc:spChg chg="mod">
          <ac:chgData name="Trần Văn Lực" userId="e14e2a52-5a90-47f3-9306-27be9d583254" providerId="ADAL" clId="{77914C85-B239-4D49-80FD-4100DFDCB39F}" dt="2023-06-30T09:15:46.958" v="2268" actId="20577"/>
          <ac:spMkLst>
            <pc:docMk/>
            <pc:sldMk cId="1837212400" sldId="340"/>
            <ac:spMk id="17" creationId="{FB4C445E-06A7-FFC1-A801-01A113246176}"/>
          </ac:spMkLst>
        </pc:spChg>
      </pc:sldChg>
      <pc:sldChg chg="addSp delSp modSp add del mod modNotesTx">
        <pc:chgData name="Trần Văn Lực" userId="e14e2a52-5a90-47f3-9306-27be9d583254" providerId="ADAL" clId="{77914C85-B239-4D49-80FD-4100DFDCB39F}" dt="2023-06-30T09:15:39.128" v="2264" actId="47"/>
        <pc:sldMkLst>
          <pc:docMk/>
          <pc:sldMk cId="4098241576" sldId="341"/>
        </pc:sldMkLst>
        <pc:spChg chg="del">
          <ac:chgData name="Trần Văn Lực" userId="e14e2a52-5a90-47f3-9306-27be9d583254" providerId="ADAL" clId="{77914C85-B239-4D49-80FD-4100DFDCB39F}" dt="2023-06-30T09:07:58.214" v="2076" actId="478"/>
          <ac:spMkLst>
            <pc:docMk/>
            <pc:sldMk cId="4098241576" sldId="341"/>
            <ac:spMk id="3" creationId="{10661937-5206-1738-3821-1C99FE1C0250}"/>
          </ac:spMkLst>
        </pc:spChg>
        <pc:spChg chg="add mod">
          <ac:chgData name="Trần Văn Lực" userId="e14e2a52-5a90-47f3-9306-27be9d583254" providerId="ADAL" clId="{77914C85-B239-4D49-80FD-4100DFDCB39F}" dt="2023-06-30T09:07:58.333" v="2077"/>
          <ac:spMkLst>
            <pc:docMk/>
            <pc:sldMk cId="4098241576" sldId="341"/>
            <ac:spMk id="4" creationId="{C6B5CD8D-7E70-9147-4F1B-8A20CB269235}"/>
          </ac:spMkLst>
        </pc:spChg>
        <pc:spChg chg="mod">
          <ac:chgData name="Trần Văn Lực" userId="e14e2a52-5a90-47f3-9306-27be9d583254" providerId="ADAL" clId="{77914C85-B239-4D49-80FD-4100DFDCB39F}" dt="2023-06-30T09:01:22.155" v="1931" actId="20577"/>
          <ac:spMkLst>
            <pc:docMk/>
            <pc:sldMk cId="4098241576" sldId="341"/>
            <ac:spMk id="17" creationId="{FB4C445E-06A7-FFC1-A801-01A113246176}"/>
          </ac:spMkLst>
        </pc:spChg>
      </pc:sldChg>
      <pc:sldChg chg="addSp delSp modSp add del mod modNotesTx">
        <pc:chgData name="Trần Văn Lực" userId="e14e2a52-5a90-47f3-9306-27be9d583254" providerId="ADAL" clId="{77914C85-B239-4D49-80FD-4100DFDCB39F}" dt="2023-06-30T09:15:39.754" v="2265" actId="47"/>
        <pc:sldMkLst>
          <pc:docMk/>
          <pc:sldMk cId="2767491883" sldId="342"/>
        </pc:sldMkLst>
        <pc:spChg chg="del">
          <ac:chgData name="Trần Văn Lực" userId="e14e2a52-5a90-47f3-9306-27be9d583254" providerId="ADAL" clId="{77914C85-B239-4D49-80FD-4100DFDCB39F}" dt="2023-06-30T09:08:06.678" v="2080" actId="478"/>
          <ac:spMkLst>
            <pc:docMk/>
            <pc:sldMk cId="2767491883" sldId="342"/>
            <ac:spMk id="3" creationId="{10661937-5206-1738-3821-1C99FE1C0250}"/>
          </ac:spMkLst>
        </pc:spChg>
        <pc:spChg chg="add del">
          <ac:chgData name="Trần Văn Lực" userId="e14e2a52-5a90-47f3-9306-27be9d583254" providerId="ADAL" clId="{77914C85-B239-4D49-80FD-4100DFDCB39F}" dt="2023-06-30T09:03:18.354" v="1979" actId="22"/>
          <ac:spMkLst>
            <pc:docMk/>
            <pc:sldMk cId="2767491883" sldId="342"/>
            <ac:spMk id="6" creationId="{AC3F654E-AD40-F177-5473-C6E56EE19AB1}"/>
          </ac:spMkLst>
        </pc:spChg>
        <pc:spChg chg="add del">
          <ac:chgData name="Trần Văn Lực" userId="e14e2a52-5a90-47f3-9306-27be9d583254" providerId="ADAL" clId="{77914C85-B239-4D49-80FD-4100DFDCB39F}" dt="2023-06-30T09:03:25.534" v="1981" actId="22"/>
          <ac:spMkLst>
            <pc:docMk/>
            <pc:sldMk cId="2767491883" sldId="342"/>
            <ac:spMk id="8" creationId="{FE703A50-E714-340F-1D49-19519400D21C}"/>
          </ac:spMkLst>
        </pc:spChg>
        <pc:spChg chg="add del mod">
          <ac:chgData name="Trần Văn Lực" userId="e14e2a52-5a90-47f3-9306-27be9d583254" providerId="ADAL" clId="{77914C85-B239-4D49-80FD-4100DFDCB39F}" dt="2023-06-30T09:08:06.034" v="2079"/>
          <ac:spMkLst>
            <pc:docMk/>
            <pc:sldMk cId="2767491883" sldId="342"/>
            <ac:spMk id="10" creationId="{0E3385A8-EAA0-B5C1-69C0-C9A5E91AD8FE}"/>
          </ac:spMkLst>
        </pc:spChg>
        <pc:spChg chg="add mod">
          <ac:chgData name="Trần Văn Lực" userId="e14e2a52-5a90-47f3-9306-27be9d583254" providerId="ADAL" clId="{77914C85-B239-4D49-80FD-4100DFDCB39F}" dt="2023-06-30T09:08:06.946" v="2081"/>
          <ac:spMkLst>
            <pc:docMk/>
            <pc:sldMk cId="2767491883" sldId="342"/>
            <ac:spMk id="11" creationId="{2126C4A3-42EE-ADD1-9699-9FE32D8C8C95}"/>
          </ac:spMkLst>
        </pc:spChg>
        <pc:spChg chg="mod">
          <ac:chgData name="Trần Văn Lực" userId="e14e2a52-5a90-47f3-9306-27be9d583254" providerId="ADAL" clId="{77914C85-B239-4D49-80FD-4100DFDCB39F}" dt="2023-06-30T09:03:38.448" v="1989" actId="20577"/>
          <ac:spMkLst>
            <pc:docMk/>
            <pc:sldMk cId="2767491883" sldId="342"/>
            <ac:spMk id="17" creationId="{FB4C445E-06A7-FFC1-A801-01A113246176}"/>
          </ac:spMkLst>
        </pc:spChg>
      </pc:sldChg>
      <pc:sldChg chg="addSp delSp modSp add del mod ord modNotesTx">
        <pc:chgData name="Trần Văn Lực" userId="e14e2a52-5a90-47f3-9306-27be9d583254" providerId="ADAL" clId="{77914C85-B239-4D49-80FD-4100DFDCB39F}" dt="2023-06-30T09:15:40.175" v="2266" actId="47"/>
        <pc:sldMkLst>
          <pc:docMk/>
          <pc:sldMk cId="1227460290" sldId="343"/>
        </pc:sldMkLst>
        <pc:spChg chg="del mod">
          <ac:chgData name="Trần Văn Lực" userId="e14e2a52-5a90-47f3-9306-27be9d583254" providerId="ADAL" clId="{77914C85-B239-4D49-80FD-4100DFDCB39F}" dt="2023-06-30T09:08:10.294" v="2084" actId="478"/>
          <ac:spMkLst>
            <pc:docMk/>
            <pc:sldMk cId="1227460290" sldId="343"/>
            <ac:spMk id="3" creationId="{10661937-5206-1738-3821-1C99FE1C0250}"/>
          </ac:spMkLst>
        </pc:spChg>
        <pc:spChg chg="add mod">
          <ac:chgData name="Trần Văn Lực" userId="e14e2a52-5a90-47f3-9306-27be9d583254" providerId="ADAL" clId="{77914C85-B239-4D49-80FD-4100DFDCB39F}" dt="2023-06-30T09:08:10.473" v="2085"/>
          <ac:spMkLst>
            <pc:docMk/>
            <pc:sldMk cId="1227460290" sldId="343"/>
            <ac:spMk id="6" creationId="{2DB65617-0350-79AD-C4FF-3E35B57665E9}"/>
          </ac:spMkLst>
        </pc:spChg>
        <pc:spChg chg="mod">
          <ac:chgData name="Trần Văn Lực" userId="e14e2a52-5a90-47f3-9306-27be9d583254" providerId="ADAL" clId="{77914C85-B239-4D49-80FD-4100DFDCB39F}" dt="2023-06-30T09:04:08.023" v="2008" actId="20577"/>
          <ac:spMkLst>
            <pc:docMk/>
            <pc:sldMk cId="1227460290" sldId="343"/>
            <ac:spMk id="17" creationId="{FB4C445E-06A7-FFC1-A801-01A113246176}"/>
          </ac:spMkLst>
        </pc:spChg>
        <pc:graphicFrameChg chg="add del">
          <ac:chgData name="Trần Văn Lực" userId="e14e2a52-5a90-47f3-9306-27be9d583254" providerId="ADAL" clId="{77914C85-B239-4D49-80FD-4100DFDCB39F}" dt="2023-06-30T09:05:24.049" v="2018"/>
          <ac:graphicFrameMkLst>
            <pc:docMk/>
            <pc:sldMk cId="1227460290" sldId="343"/>
            <ac:graphicFrameMk id="4" creationId="{E3388171-E818-0501-60EC-475D29C93324}"/>
          </ac:graphicFrameMkLst>
        </pc:graphicFrameChg>
      </pc:sldChg>
      <pc:sldChg chg="addSp delSp modSp add del mod modNotesTx">
        <pc:chgData name="Trần Văn Lực" userId="e14e2a52-5a90-47f3-9306-27be9d583254" providerId="ADAL" clId="{77914C85-B239-4D49-80FD-4100DFDCB39F}" dt="2023-06-30T09:15:40.715" v="2267" actId="47"/>
        <pc:sldMkLst>
          <pc:docMk/>
          <pc:sldMk cId="1418743034" sldId="344"/>
        </pc:sldMkLst>
        <pc:spChg chg="del mod">
          <ac:chgData name="Trần Văn Lực" userId="e14e2a52-5a90-47f3-9306-27be9d583254" providerId="ADAL" clId="{77914C85-B239-4D49-80FD-4100DFDCB39F}" dt="2023-06-30T09:08:17.814" v="2089" actId="478"/>
          <ac:spMkLst>
            <pc:docMk/>
            <pc:sldMk cId="1418743034" sldId="344"/>
            <ac:spMk id="3" creationId="{10661937-5206-1738-3821-1C99FE1C0250}"/>
          </ac:spMkLst>
        </pc:spChg>
        <pc:spChg chg="add del mod">
          <ac:chgData name="Trần Văn Lực" userId="e14e2a52-5a90-47f3-9306-27be9d583254" providerId="ADAL" clId="{77914C85-B239-4D49-80FD-4100DFDCB39F}" dt="2023-06-30T09:08:16.080" v="2088"/>
          <ac:spMkLst>
            <pc:docMk/>
            <pc:sldMk cId="1418743034" sldId="344"/>
            <ac:spMk id="4" creationId="{3F1E83F3-37E5-7BED-A638-7A6631238A11}"/>
          </ac:spMkLst>
        </pc:spChg>
        <pc:spChg chg="add mod">
          <ac:chgData name="Trần Văn Lực" userId="e14e2a52-5a90-47f3-9306-27be9d583254" providerId="ADAL" clId="{77914C85-B239-4D49-80FD-4100DFDCB39F}" dt="2023-06-30T09:08:18.014" v="2090"/>
          <ac:spMkLst>
            <pc:docMk/>
            <pc:sldMk cId="1418743034" sldId="344"/>
            <ac:spMk id="6" creationId="{5BFCB637-FEF8-0203-E03D-582D1BA39B48}"/>
          </ac:spMkLst>
        </pc:spChg>
        <pc:spChg chg="mod">
          <ac:chgData name="Trần Văn Lực" userId="e14e2a52-5a90-47f3-9306-27be9d583254" providerId="ADAL" clId="{77914C85-B239-4D49-80FD-4100DFDCB39F}" dt="2023-06-30T09:05:43.032" v="2028" actId="20577"/>
          <ac:spMkLst>
            <pc:docMk/>
            <pc:sldMk cId="1418743034" sldId="344"/>
            <ac:spMk id="17" creationId="{FB4C445E-06A7-FFC1-A801-01A113246176}"/>
          </ac:spMkLst>
        </pc:spChg>
      </pc:sldChg>
      <pc:sldChg chg="addSp delSp modSp add mod modNotesTx">
        <pc:chgData name="Trần Văn Lực" userId="e14e2a52-5a90-47f3-9306-27be9d583254" providerId="ADAL" clId="{77914C85-B239-4D49-80FD-4100DFDCB39F}" dt="2023-06-30T09:47:11.741" v="2777" actId="20577"/>
        <pc:sldMkLst>
          <pc:docMk/>
          <pc:sldMk cId="4064344501" sldId="345"/>
        </pc:sldMkLst>
        <pc:spChg chg="del">
          <ac:chgData name="Trần Văn Lực" userId="e14e2a52-5a90-47f3-9306-27be9d583254" providerId="ADAL" clId="{77914C85-B239-4D49-80FD-4100DFDCB39F}" dt="2023-06-30T09:08:21.486" v="2091" actId="478"/>
          <ac:spMkLst>
            <pc:docMk/>
            <pc:sldMk cId="4064344501" sldId="345"/>
            <ac:spMk id="3" creationId="{10661937-5206-1738-3821-1C99FE1C0250}"/>
          </ac:spMkLst>
        </pc:spChg>
        <pc:spChg chg="add mod">
          <ac:chgData name="Trần Văn Lực" userId="e14e2a52-5a90-47f3-9306-27be9d583254" providerId="ADAL" clId="{77914C85-B239-4D49-80FD-4100DFDCB39F}" dt="2023-06-30T09:08:21.665" v="2092"/>
          <ac:spMkLst>
            <pc:docMk/>
            <pc:sldMk cId="4064344501" sldId="345"/>
            <ac:spMk id="4" creationId="{4C31B45B-F3A9-2363-DD44-1443DA150238}"/>
          </ac:spMkLst>
        </pc:spChg>
        <pc:spChg chg="mod">
          <ac:chgData name="Trần Văn Lực" userId="e14e2a52-5a90-47f3-9306-27be9d583254" providerId="ADAL" clId="{77914C85-B239-4D49-80FD-4100DFDCB39F}" dt="2023-06-30T09:47:11.741" v="2777" actId="20577"/>
          <ac:spMkLst>
            <pc:docMk/>
            <pc:sldMk cId="4064344501" sldId="345"/>
            <ac:spMk id="5" creationId="{B65D54AF-2D76-022C-01C8-7C00DA5408EC}"/>
          </ac:spMkLst>
        </pc:spChg>
        <pc:spChg chg="mod">
          <ac:chgData name="Trần Văn Lực" userId="e14e2a52-5a90-47f3-9306-27be9d583254" providerId="ADAL" clId="{77914C85-B239-4D49-80FD-4100DFDCB39F}" dt="2023-06-30T09:06:01.902" v="2049" actId="20577"/>
          <ac:spMkLst>
            <pc:docMk/>
            <pc:sldMk cId="4064344501" sldId="345"/>
            <ac:spMk id="17" creationId="{FB4C445E-06A7-FFC1-A801-01A113246176}"/>
          </ac:spMkLst>
        </pc:spChg>
      </pc:sldChg>
      <pc:sldChg chg="addSp modSp add mod ord">
        <pc:chgData name="Trần Văn Lực" userId="e14e2a52-5a90-47f3-9306-27be9d583254" providerId="ADAL" clId="{77914C85-B239-4D49-80FD-4100DFDCB39F}" dt="2023-06-30T09:47:15.877" v="2779" actId="6549"/>
        <pc:sldMkLst>
          <pc:docMk/>
          <pc:sldMk cId="1988988290" sldId="346"/>
        </pc:sldMkLst>
        <pc:spChg chg="mod">
          <ac:chgData name="Trần Văn Lực" userId="e14e2a52-5a90-47f3-9306-27be9d583254" providerId="ADAL" clId="{77914C85-B239-4D49-80FD-4100DFDCB39F}" dt="2023-06-30T09:09:38.403" v="2114"/>
          <ac:spMkLst>
            <pc:docMk/>
            <pc:sldMk cId="1988988290" sldId="346"/>
            <ac:spMk id="3" creationId="{10661937-5206-1738-3821-1C99FE1C0250}"/>
          </ac:spMkLst>
        </pc:spChg>
        <pc:spChg chg="mod">
          <ac:chgData name="Trần Văn Lực" userId="e14e2a52-5a90-47f3-9306-27be9d583254" providerId="ADAL" clId="{77914C85-B239-4D49-80FD-4100DFDCB39F}" dt="2023-06-30T09:47:15.877" v="2779" actId="6549"/>
          <ac:spMkLst>
            <pc:docMk/>
            <pc:sldMk cId="1988988290" sldId="346"/>
            <ac:spMk id="5" creationId="{B65D54AF-2D76-022C-01C8-7C00DA5408EC}"/>
          </ac:spMkLst>
        </pc:spChg>
        <pc:spChg chg="add mod">
          <ac:chgData name="Trần Văn Lực" userId="e14e2a52-5a90-47f3-9306-27be9d583254" providerId="ADAL" clId="{77914C85-B239-4D49-80FD-4100DFDCB39F}" dt="2023-06-30T09:19:30.206" v="2374"/>
          <ac:spMkLst>
            <pc:docMk/>
            <pc:sldMk cId="1988988290" sldId="346"/>
            <ac:spMk id="6" creationId="{8DA5E600-BAD4-0C2A-DC5A-B683C667BBD7}"/>
          </ac:spMkLst>
        </pc:spChg>
        <pc:spChg chg="add mod">
          <ac:chgData name="Trần Văn Lực" userId="e14e2a52-5a90-47f3-9306-27be9d583254" providerId="ADAL" clId="{77914C85-B239-4D49-80FD-4100DFDCB39F}" dt="2023-06-30T09:31:13.278" v="2562" actId="1036"/>
          <ac:spMkLst>
            <pc:docMk/>
            <pc:sldMk cId="1988988290" sldId="346"/>
            <ac:spMk id="8" creationId="{4D12AF19-E376-96E4-C2CA-FB7F0073874B}"/>
          </ac:spMkLst>
        </pc:spChg>
        <pc:spChg chg="mod">
          <ac:chgData name="Trần Văn Lực" userId="e14e2a52-5a90-47f3-9306-27be9d583254" providerId="ADAL" clId="{77914C85-B239-4D49-80FD-4100DFDCB39F}" dt="2023-06-30T09:10:24.169" v="2132"/>
          <ac:spMkLst>
            <pc:docMk/>
            <pc:sldMk cId="1988988290" sldId="346"/>
            <ac:spMk id="11" creationId="{9AD2D12F-B305-58E6-CD86-6A560806EE47}"/>
          </ac:spMkLst>
        </pc:spChg>
        <pc:graphicFrameChg chg="add mod">
          <ac:chgData name="Trần Văn Lực" userId="e14e2a52-5a90-47f3-9306-27be9d583254" providerId="ADAL" clId="{77914C85-B239-4D49-80FD-4100DFDCB39F}" dt="2023-06-30T09:31:08.265" v="2559" actId="1076"/>
          <ac:graphicFrameMkLst>
            <pc:docMk/>
            <pc:sldMk cId="1988988290" sldId="346"/>
            <ac:graphicFrameMk id="7" creationId="{AB2BEE22-D605-001A-BC2F-218398F808EE}"/>
          </ac:graphicFrameMkLst>
        </pc:graphicFrameChg>
      </pc:sldChg>
      <pc:sldChg chg="add del">
        <pc:chgData name="Trần Văn Lực" userId="e14e2a52-5a90-47f3-9306-27be9d583254" providerId="ADAL" clId="{77914C85-B239-4D49-80FD-4100DFDCB39F}" dt="2023-06-30T09:09:34.773" v="2113"/>
        <pc:sldMkLst>
          <pc:docMk/>
          <pc:sldMk cId="1162026846" sldId="347"/>
        </pc:sldMkLst>
      </pc:sldChg>
      <pc:sldChg chg="add del">
        <pc:chgData name="Trần Văn Lực" userId="e14e2a52-5a90-47f3-9306-27be9d583254" providerId="ADAL" clId="{77914C85-B239-4D49-80FD-4100DFDCB39F}" dt="2023-06-30T09:19:26.508" v="2372" actId="2890"/>
        <pc:sldMkLst>
          <pc:docMk/>
          <pc:sldMk cId="1532249969" sldId="347"/>
        </pc:sldMkLst>
      </pc:sldChg>
      <pc:sldChg chg="addSp delSp modSp add mod">
        <pc:chgData name="Trần Văn Lực" userId="e14e2a52-5a90-47f3-9306-27be9d583254" providerId="ADAL" clId="{77914C85-B239-4D49-80FD-4100DFDCB39F}" dt="2023-07-09T15:08:36.540" v="3550" actId="1038"/>
        <pc:sldMkLst>
          <pc:docMk/>
          <pc:sldMk cId="4276383382" sldId="347"/>
        </pc:sldMkLst>
        <pc:spChg chg="mod">
          <ac:chgData name="Trần Văn Lực" userId="e14e2a52-5a90-47f3-9306-27be9d583254" providerId="ADAL" clId="{77914C85-B239-4D49-80FD-4100DFDCB39F}" dt="2023-06-30T09:47:19.181" v="2781" actId="20577"/>
          <ac:spMkLst>
            <pc:docMk/>
            <pc:sldMk cId="4276383382" sldId="347"/>
            <ac:spMk id="5" creationId="{B65D54AF-2D76-022C-01C8-7C00DA5408EC}"/>
          </ac:spMkLst>
        </pc:spChg>
        <pc:spChg chg="del">
          <ac:chgData name="Trần Văn Lực" userId="e14e2a52-5a90-47f3-9306-27be9d583254" providerId="ADAL" clId="{77914C85-B239-4D49-80FD-4100DFDCB39F}" dt="2023-06-30T09:19:36.934" v="2376" actId="478"/>
          <ac:spMkLst>
            <pc:docMk/>
            <pc:sldMk cId="4276383382" sldId="347"/>
            <ac:spMk id="6" creationId="{8DA5E600-BAD4-0C2A-DC5A-B683C667BBD7}"/>
          </ac:spMkLst>
        </pc:spChg>
        <pc:spChg chg="del">
          <ac:chgData name="Trần Văn Lực" userId="e14e2a52-5a90-47f3-9306-27be9d583254" providerId="ADAL" clId="{77914C85-B239-4D49-80FD-4100DFDCB39F}" dt="2023-06-30T09:19:36.934" v="2376" actId="478"/>
          <ac:spMkLst>
            <pc:docMk/>
            <pc:sldMk cId="4276383382" sldId="347"/>
            <ac:spMk id="8" creationId="{4D12AF19-E376-96E4-C2CA-FB7F0073874B}"/>
          </ac:spMkLst>
        </pc:spChg>
        <pc:spChg chg="add mod">
          <ac:chgData name="Trần Văn Lực" userId="e14e2a52-5a90-47f3-9306-27be9d583254" providerId="ADAL" clId="{77914C85-B239-4D49-80FD-4100DFDCB39F}" dt="2023-06-30T09:24:53.407" v="2397" actId="1076"/>
          <ac:spMkLst>
            <pc:docMk/>
            <pc:sldMk cId="4276383382" sldId="347"/>
            <ac:spMk id="10" creationId="{CA79CEC7-D24C-8892-00AE-3F2307CA0CFD}"/>
          </ac:spMkLst>
        </pc:spChg>
        <pc:spChg chg="del">
          <ac:chgData name="Trần Văn Lực" userId="e14e2a52-5a90-47f3-9306-27be9d583254" providerId="ADAL" clId="{77914C85-B239-4D49-80FD-4100DFDCB39F}" dt="2023-06-30T09:19:36.934" v="2376" actId="478"/>
          <ac:spMkLst>
            <pc:docMk/>
            <pc:sldMk cId="4276383382" sldId="347"/>
            <ac:spMk id="11" creationId="{9AD2D12F-B305-58E6-CD86-6A560806EE47}"/>
          </ac:spMkLst>
        </pc:spChg>
        <pc:spChg chg="add del mod">
          <ac:chgData name="Trần Văn Lực" userId="e14e2a52-5a90-47f3-9306-27be9d583254" providerId="ADAL" clId="{77914C85-B239-4D49-80FD-4100DFDCB39F}" dt="2023-06-30T09:32:13.677" v="2566" actId="22"/>
          <ac:spMkLst>
            <pc:docMk/>
            <pc:sldMk cId="4276383382" sldId="347"/>
            <ac:spMk id="13" creationId="{DA508691-CA1F-696E-D6D2-70A0C7D0F9B8}"/>
          </ac:spMkLst>
        </pc:spChg>
        <pc:spChg chg="add del">
          <ac:chgData name="Trần Văn Lực" userId="e14e2a52-5a90-47f3-9306-27be9d583254" providerId="ADAL" clId="{77914C85-B239-4D49-80FD-4100DFDCB39F}" dt="2023-06-30T09:32:16.107" v="2574" actId="22"/>
          <ac:spMkLst>
            <pc:docMk/>
            <pc:sldMk cId="4276383382" sldId="347"/>
            <ac:spMk id="15" creationId="{E35FAC31-68C9-095C-8159-E9CAAAF9BA45}"/>
          </ac:spMkLst>
        </pc:spChg>
        <pc:spChg chg="add mod">
          <ac:chgData name="Trần Văn Lực" userId="e14e2a52-5a90-47f3-9306-27be9d583254" providerId="ADAL" clId="{77914C85-B239-4D49-80FD-4100DFDCB39F}" dt="2023-06-30T09:32:33.780" v="2593" actId="20577"/>
          <ac:spMkLst>
            <pc:docMk/>
            <pc:sldMk cId="4276383382" sldId="347"/>
            <ac:spMk id="17" creationId="{62F6E588-7E92-7212-FCCD-1E58807261C8}"/>
          </ac:spMkLst>
        </pc:spChg>
        <pc:spChg chg="mod">
          <ac:chgData name="Trần Văn Lực" userId="e14e2a52-5a90-47f3-9306-27be9d583254" providerId="ADAL" clId="{77914C85-B239-4D49-80FD-4100DFDCB39F}" dt="2023-07-09T15:08:18.854" v="3544" actId="1035"/>
          <ac:spMkLst>
            <pc:docMk/>
            <pc:sldMk cId="4276383382" sldId="347"/>
            <ac:spMk id="48" creationId="{1C8F8702-5713-05A2-DBD4-2315CC284C2F}"/>
          </ac:spMkLst>
        </pc:spChg>
        <pc:spChg chg="mod">
          <ac:chgData name="Trần Văn Lực" userId="e14e2a52-5a90-47f3-9306-27be9d583254" providerId="ADAL" clId="{77914C85-B239-4D49-80FD-4100DFDCB39F}" dt="2023-07-09T15:06:17.915" v="3505" actId="207"/>
          <ac:spMkLst>
            <pc:docMk/>
            <pc:sldMk cId="4276383382" sldId="347"/>
            <ac:spMk id="49" creationId="{D9F99A15-A039-24DC-D753-074F694E2161}"/>
          </ac:spMkLst>
        </pc:spChg>
        <pc:spChg chg="mod">
          <ac:chgData name="Trần Văn Lực" userId="e14e2a52-5a90-47f3-9306-27be9d583254" providerId="ADAL" clId="{77914C85-B239-4D49-80FD-4100DFDCB39F}" dt="2023-07-09T15:06:15.226" v="3504" actId="207"/>
          <ac:spMkLst>
            <pc:docMk/>
            <pc:sldMk cId="4276383382" sldId="347"/>
            <ac:spMk id="50" creationId="{C180DCF9-96C2-5CA0-0A11-A7E77723681B}"/>
          </ac:spMkLst>
        </pc:spChg>
        <pc:spChg chg="mod">
          <ac:chgData name="Trần Văn Lực" userId="e14e2a52-5a90-47f3-9306-27be9d583254" providerId="ADAL" clId="{77914C85-B239-4D49-80FD-4100DFDCB39F}" dt="2023-07-09T15:08:32.841" v="3549" actId="1038"/>
          <ac:spMkLst>
            <pc:docMk/>
            <pc:sldMk cId="4276383382" sldId="347"/>
            <ac:spMk id="62" creationId="{15AA102D-05A8-14A7-1899-A25B87CA189C}"/>
          </ac:spMkLst>
        </pc:spChg>
        <pc:spChg chg="mod">
          <ac:chgData name="Trần Văn Lực" userId="e14e2a52-5a90-47f3-9306-27be9d583254" providerId="ADAL" clId="{77914C85-B239-4D49-80FD-4100DFDCB39F}" dt="2023-07-09T15:07:14.972" v="3519" actId="1038"/>
          <ac:spMkLst>
            <pc:docMk/>
            <pc:sldMk cId="4276383382" sldId="347"/>
            <ac:spMk id="63" creationId="{F211AA11-8EA9-8D18-7FA5-B2C7A4ECED5F}"/>
          </ac:spMkLst>
        </pc:spChg>
        <pc:spChg chg="mod">
          <ac:chgData name="Trần Văn Lực" userId="e14e2a52-5a90-47f3-9306-27be9d583254" providerId="ADAL" clId="{77914C85-B239-4D49-80FD-4100DFDCB39F}" dt="2023-07-09T15:07:45.805" v="3536" actId="1037"/>
          <ac:spMkLst>
            <pc:docMk/>
            <pc:sldMk cId="4276383382" sldId="347"/>
            <ac:spMk id="64" creationId="{6E10355A-2D0B-CE28-7B6D-29C41E718330}"/>
          </ac:spMkLst>
        </pc:spChg>
        <pc:spChg chg="mod">
          <ac:chgData name="Trần Văn Lực" userId="e14e2a52-5a90-47f3-9306-27be9d583254" providerId="ADAL" clId="{77914C85-B239-4D49-80FD-4100DFDCB39F}" dt="2023-07-09T15:06:59.133" v="3514" actId="1038"/>
          <ac:spMkLst>
            <pc:docMk/>
            <pc:sldMk cId="4276383382" sldId="347"/>
            <ac:spMk id="83" creationId="{38350D1E-58D9-F991-EFEE-D421E4EEDE09}"/>
          </ac:spMkLst>
        </pc:spChg>
        <pc:spChg chg="mod">
          <ac:chgData name="Trần Văn Lực" userId="e14e2a52-5a90-47f3-9306-27be9d583254" providerId="ADAL" clId="{77914C85-B239-4D49-80FD-4100DFDCB39F}" dt="2023-07-09T15:07:39.255" v="3531" actId="1037"/>
          <ac:spMkLst>
            <pc:docMk/>
            <pc:sldMk cId="4276383382" sldId="347"/>
            <ac:spMk id="84" creationId="{AF452FB4-C8B9-CF9A-13BA-7929D5DC22F6}"/>
          </ac:spMkLst>
        </pc:spChg>
        <pc:spChg chg="mod">
          <ac:chgData name="Trần Văn Lực" userId="e14e2a52-5a90-47f3-9306-27be9d583254" providerId="ADAL" clId="{77914C85-B239-4D49-80FD-4100DFDCB39F}" dt="2023-07-09T15:06:00.154" v="3501" actId="207"/>
          <ac:spMkLst>
            <pc:docMk/>
            <pc:sldMk cId="4276383382" sldId="347"/>
            <ac:spMk id="85" creationId="{7C99B697-B379-FE6E-28B7-97AB95FF5C15}"/>
          </ac:spMkLst>
        </pc:spChg>
        <pc:spChg chg="mod">
          <ac:chgData name="Trần Văn Lực" userId="e14e2a52-5a90-47f3-9306-27be9d583254" providerId="ADAL" clId="{77914C85-B239-4D49-80FD-4100DFDCB39F}" dt="2023-07-09T15:08:36.540" v="3550" actId="1038"/>
          <ac:spMkLst>
            <pc:docMk/>
            <pc:sldMk cId="4276383382" sldId="347"/>
            <ac:spMk id="97" creationId="{12BF7996-1971-F5B7-28AB-E33BE6012416}"/>
          </ac:spMkLst>
        </pc:spChg>
        <pc:spChg chg="mod">
          <ac:chgData name="Trần Văn Lực" userId="e14e2a52-5a90-47f3-9306-27be9d583254" providerId="ADAL" clId="{77914C85-B239-4D49-80FD-4100DFDCB39F}" dt="2023-07-09T15:07:09.114" v="3517" actId="1038"/>
          <ac:spMkLst>
            <pc:docMk/>
            <pc:sldMk cId="4276383382" sldId="347"/>
            <ac:spMk id="98" creationId="{4A20CADA-0F4A-C5EB-4E5A-9C76E422F1C1}"/>
          </ac:spMkLst>
        </pc:spChg>
        <pc:spChg chg="mod">
          <ac:chgData name="Trần Văn Lực" userId="e14e2a52-5a90-47f3-9306-27be9d583254" providerId="ADAL" clId="{77914C85-B239-4D49-80FD-4100DFDCB39F}" dt="2023-07-09T15:05:53.057" v="3499" actId="207"/>
          <ac:spMkLst>
            <pc:docMk/>
            <pc:sldMk cId="4276383382" sldId="347"/>
            <ac:spMk id="99" creationId="{C7C1FE14-7A61-3422-1A71-AB38D1FAB130}"/>
          </ac:spMkLst>
        </pc:spChg>
        <pc:grpChg chg="mod">
          <ac:chgData name="Trần Văn Lực" userId="e14e2a52-5a90-47f3-9306-27be9d583254" providerId="ADAL" clId="{77914C85-B239-4D49-80FD-4100DFDCB39F}" dt="2023-07-09T02:59:45.539" v="3460" actId="1076"/>
          <ac:grpSpMkLst>
            <pc:docMk/>
            <pc:sldMk cId="4276383382" sldId="347"/>
            <ac:grpSpMk id="35" creationId="{5644CF50-D06A-549A-B1C8-757AA4785381}"/>
          </ac:grpSpMkLst>
        </pc:grpChg>
        <pc:graphicFrameChg chg="del">
          <ac:chgData name="Trần Văn Lực" userId="e14e2a52-5a90-47f3-9306-27be9d583254" providerId="ADAL" clId="{77914C85-B239-4D49-80FD-4100DFDCB39F}" dt="2023-06-30T09:19:36.934" v="2376" actId="478"/>
          <ac:graphicFrameMkLst>
            <pc:docMk/>
            <pc:sldMk cId="4276383382" sldId="347"/>
            <ac:graphicFrameMk id="7" creationId="{AB2BEE22-D605-001A-BC2F-218398F808EE}"/>
          </ac:graphicFrameMkLst>
        </pc:graphicFrameChg>
        <pc:cxnChg chg="mod">
          <ac:chgData name="Trần Văn Lực" userId="e14e2a52-5a90-47f3-9306-27be9d583254" providerId="ADAL" clId="{77914C85-B239-4D49-80FD-4100DFDCB39F}" dt="2023-07-09T02:59:45.539" v="3460" actId="1076"/>
          <ac:cxnSpMkLst>
            <pc:docMk/>
            <pc:sldMk cId="4276383382" sldId="347"/>
            <ac:cxnSpMk id="28" creationId="{A9AC0F64-C430-8EBF-D77A-5438DC61511B}"/>
          </ac:cxnSpMkLst>
        </pc:cxnChg>
        <pc:cxnChg chg="mod">
          <ac:chgData name="Trần Văn Lực" userId="e14e2a52-5a90-47f3-9306-27be9d583254" providerId="ADAL" clId="{77914C85-B239-4D49-80FD-4100DFDCB39F}" dt="2023-07-09T02:59:45.539" v="3460" actId="1076"/>
          <ac:cxnSpMkLst>
            <pc:docMk/>
            <pc:sldMk cId="4276383382" sldId="347"/>
            <ac:cxnSpMk id="29" creationId="{BDD93677-939A-7C8F-EC73-36AE9BECEC18}"/>
          </ac:cxnSpMkLst>
        </pc:cxnChg>
      </pc:sldChg>
      <pc:sldChg chg="addSp delSp modSp add mod">
        <pc:chgData name="Trần Văn Lực" userId="e14e2a52-5a90-47f3-9306-27be9d583254" providerId="ADAL" clId="{77914C85-B239-4D49-80FD-4100DFDCB39F}" dt="2023-06-30T09:47:21.485" v="2783" actId="20577"/>
        <pc:sldMkLst>
          <pc:docMk/>
          <pc:sldMk cId="4054627170" sldId="348"/>
        </pc:sldMkLst>
        <pc:spChg chg="mod">
          <ac:chgData name="Trần Văn Lực" userId="e14e2a52-5a90-47f3-9306-27be9d583254" providerId="ADAL" clId="{77914C85-B239-4D49-80FD-4100DFDCB39F}" dt="2023-06-30T09:47:21.485" v="2783" actId="20577"/>
          <ac:spMkLst>
            <pc:docMk/>
            <pc:sldMk cId="4054627170" sldId="348"/>
            <ac:spMk id="5" creationId="{B65D54AF-2D76-022C-01C8-7C00DA5408EC}"/>
          </ac:spMkLst>
        </pc:spChg>
        <pc:spChg chg="add del">
          <ac:chgData name="Trần Văn Lực" userId="e14e2a52-5a90-47f3-9306-27be9d583254" providerId="ADAL" clId="{77914C85-B239-4D49-80FD-4100DFDCB39F}" dt="2023-06-30T09:26:04.949" v="2400" actId="22"/>
          <ac:spMkLst>
            <pc:docMk/>
            <pc:sldMk cId="4054627170" sldId="348"/>
            <ac:spMk id="6" creationId="{79CF92AB-1255-F47C-80F7-6F154FAB698A}"/>
          </ac:spMkLst>
        </pc:spChg>
        <pc:spChg chg="mod">
          <ac:chgData name="Trần Văn Lực" userId="e14e2a52-5a90-47f3-9306-27be9d583254" providerId="ADAL" clId="{77914C85-B239-4D49-80FD-4100DFDCB39F}" dt="2023-06-30T09:26:58.129" v="2428" actId="20577"/>
          <ac:spMkLst>
            <pc:docMk/>
            <pc:sldMk cId="4054627170" sldId="348"/>
            <ac:spMk id="10" creationId="{CA79CEC7-D24C-8892-00AE-3F2307CA0CFD}"/>
          </ac:spMkLst>
        </pc:spChg>
      </pc:sldChg>
      <pc:sldChg chg="addSp modSp add mod">
        <pc:chgData name="Trần Văn Lực" userId="e14e2a52-5a90-47f3-9306-27be9d583254" providerId="ADAL" clId="{77914C85-B239-4D49-80FD-4100DFDCB39F}" dt="2023-06-30T09:47:23.948" v="2785" actId="20577"/>
        <pc:sldMkLst>
          <pc:docMk/>
          <pc:sldMk cId="934139441" sldId="349"/>
        </pc:sldMkLst>
        <pc:spChg chg="mod">
          <ac:chgData name="Trần Văn Lực" userId="e14e2a52-5a90-47f3-9306-27be9d583254" providerId="ADAL" clId="{77914C85-B239-4D49-80FD-4100DFDCB39F}" dt="2023-06-30T09:47:23.948" v="2785" actId="20577"/>
          <ac:spMkLst>
            <pc:docMk/>
            <pc:sldMk cId="934139441" sldId="349"/>
            <ac:spMk id="5" creationId="{B65D54AF-2D76-022C-01C8-7C00DA5408EC}"/>
          </ac:spMkLst>
        </pc:spChg>
        <pc:spChg chg="add mod">
          <ac:chgData name="Trần Văn Lực" userId="e14e2a52-5a90-47f3-9306-27be9d583254" providerId="ADAL" clId="{77914C85-B239-4D49-80FD-4100DFDCB39F}" dt="2023-06-30T09:30:51.984" v="2556" actId="12"/>
          <ac:spMkLst>
            <pc:docMk/>
            <pc:sldMk cId="934139441" sldId="349"/>
            <ac:spMk id="6" creationId="{6BCE8554-A972-3C2B-C574-3AC507ADF836}"/>
          </ac:spMkLst>
        </pc:spChg>
        <pc:spChg chg="mod">
          <ac:chgData name="Trần Văn Lực" userId="e14e2a52-5a90-47f3-9306-27be9d583254" providerId="ADAL" clId="{77914C85-B239-4D49-80FD-4100DFDCB39F}" dt="2023-06-30T09:30:10.725" v="2543" actId="6549"/>
          <ac:spMkLst>
            <pc:docMk/>
            <pc:sldMk cId="934139441" sldId="349"/>
            <ac:spMk id="10" creationId="{CA79CEC7-D24C-8892-00AE-3F2307CA0CFD}"/>
          </ac:spMkLst>
        </pc:spChg>
      </pc:sldChg>
      <pc:sldChg chg="modSp add mod">
        <pc:chgData name="Trần Văn Lực" userId="e14e2a52-5a90-47f3-9306-27be9d583254" providerId="ADAL" clId="{77914C85-B239-4D49-80FD-4100DFDCB39F}" dt="2023-06-30T10:12:31.045" v="2951" actId="14100"/>
        <pc:sldMkLst>
          <pc:docMk/>
          <pc:sldMk cId="451492501" sldId="350"/>
        </pc:sldMkLst>
        <pc:spChg chg="mod">
          <ac:chgData name="Trần Văn Lực" userId="e14e2a52-5a90-47f3-9306-27be9d583254" providerId="ADAL" clId="{77914C85-B239-4D49-80FD-4100DFDCB39F}" dt="2023-06-30T09:43:21.686" v="2698" actId="20577"/>
          <ac:spMkLst>
            <pc:docMk/>
            <pc:sldMk cId="451492501" sldId="350"/>
            <ac:spMk id="253" creationId="{00000000-0000-0000-0000-000000000000}"/>
          </ac:spMkLst>
        </pc:spChg>
        <pc:spChg chg="mod">
          <ac:chgData name="Trần Văn Lực" userId="e14e2a52-5a90-47f3-9306-27be9d583254" providerId="ADAL" clId="{77914C85-B239-4D49-80FD-4100DFDCB39F}" dt="2023-06-30T10:12:31.045" v="2951" actId="14100"/>
          <ac:spMkLst>
            <pc:docMk/>
            <pc:sldMk cId="451492501" sldId="350"/>
            <ac:spMk id="254" creationId="{00000000-0000-0000-0000-000000000000}"/>
          </ac:spMkLst>
        </pc:spChg>
      </pc:sldChg>
      <pc:sldChg chg="addSp delSp modSp add mod replId modTransition modNotesTx">
        <pc:chgData name="Trần Văn Lực" userId="e14e2a52-5a90-47f3-9306-27be9d583254" providerId="ADAL" clId="{77914C85-B239-4D49-80FD-4100DFDCB39F}" dt="2023-06-30T10:13:09.204" v="2971" actId="1036"/>
        <pc:sldMkLst>
          <pc:docMk/>
          <pc:sldMk cId="764957178" sldId="351"/>
        </pc:sldMkLst>
        <pc:spChg chg="mod">
          <ac:chgData name="Trần Văn Lực" userId="e14e2a52-5a90-47f3-9306-27be9d583254" providerId="ADAL" clId="{77914C85-B239-4D49-80FD-4100DFDCB39F}" dt="2023-06-30T09:47:44.558" v="2787" actId="20577"/>
          <ac:spMkLst>
            <pc:docMk/>
            <pc:sldMk cId="764957178" sldId="351"/>
            <ac:spMk id="5" creationId="{B65D54AF-2D76-022C-01C8-7C00DA5408EC}"/>
          </ac:spMkLst>
        </pc:spChg>
        <pc:spChg chg="mod">
          <ac:chgData name="Trần Văn Lực" userId="e14e2a52-5a90-47f3-9306-27be9d583254" providerId="ADAL" clId="{77914C85-B239-4D49-80FD-4100DFDCB39F}" dt="2023-06-30T10:00:14.227" v="2858" actId="207"/>
          <ac:spMkLst>
            <pc:docMk/>
            <pc:sldMk cId="764957178" sldId="351"/>
            <ac:spMk id="11" creationId="{9AD2D12F-B305-58E6-CD86-6A560806EE47}"/>
          </ac:spMkLst>
        </pc:spChg>
        <pc:spChg chg="del">
          <ac:chgData name="Trần Văn Lực" userId="e14e2a52-5a90-47f3-9306-27be9d583254" providerId="ADAL" clId="{77914C85-B239-4D49-80FD-4100DFDCB39F}" dt="2023-06-30T09:45:46.892" v="2726" actId="478"/>
          <ac:spMkLst>
            <pc:docMk/>
            <pc:sldMk cId="764957178" sldId="351"/>
            <ac:spMk id="16" creationId="{21364FE1-074B-57B4-F587-CDEF5CF269A1}"/>
          </ac:spMkLst>
        </pc:spChg>
        <pc:spChg chg="mod">
          <ac:chgData name="Trần Văn Lực" userId="e14e2a52-5a90-47f3-9306-27be9d583254" providerId="ADAL" clId="{77914C85-B239-4D49-80FD-4100DFDCB39F}" dt="2023-06-30T10:13:09.204" v="2971" actId="1036"/>
          <ac:spMkLst>
            <pc:docMk/>
            <pc:sldMk cId="764957178" sldId="351"/>
            <ac:spMk id="21" creationId="{F4C5A334-C764-9126-4FB1-811295AFAF91}"/>
          </ac:spMkLst>
        </pc:spChg>
        <pc:picChg chg="add del mod">
          <ac:chgData name="Trần Văn Lực" userId="e14e2a52-5a90-47f3-9306-27be9d583254" providerId="ADAL" clId="{77914C85-B239-4D49-80FD-4100DFDCB39F}" dt="2023-06-30T09:57:30.075" v="2853" actId="478"/>
          <ac:picMkLst>
            <pc:docMk/>
            <pc:sldMk cId="764957178" sldId="351"/>
            <ac:picMk id="6" creationId="{422FF6F2-F3F1-17D9-148F-8BCCB6C47BA5}"/>
          </ac:picMkLst>
        </pc:picChg>
        <pc:picChg chg="del">
          <ac:chgData name="Trần Văn Lực" userId="e14e2a52-5a90-47f3-9306-27be9d583254" providerId="ADAL" clId="{77914C85-B239-4D49-80FD-4100DFDCB39F}" dt="2023-06-30T09:45:44.669" v="2725" actId="478"/>
          <ac:picMkLst>
            <pc:docMk/>
            <pc:sldMk cId="764957178" sldId="351"/>
            <ac:picMk id="24" creationId="{87DF2EB9-9C00-C392-BC6F-DD280672EBD1}"/>
          </ac:picMkLst>
        </pc:picChg>
      </pc:sldChg>
      <pc:sldChg chg="addSp delSp modSp add mod replId modNotesTx">
        <pc:chgData name="Trần Văn Lực" userId="e14e2a52-5a90-47f3-9306-27be9d583254" providerId="ADAL" clId="{77914C85-B239-4D49-80FD-4100DFDCB39F}" dt="2023-06-30T10:13:07.075" v="2970" actId="1036"/>
        <pc:sldMkLst>
          <pc:docMk/>
          <pc:sldMk cId="3868384873" sldId="352"/>
        </pc:sldMkLst>
        <pc:spChg chg="mod">
          <ac:chgData name="Trần Văn Lực" userId="e14e2a52-5a90-47f3-9306-27be9d583254" providerId="ADAL" clId="{77914C85-B239-4D49-80FD-4100DFDCB39F}" dt="2023-06-30T09:45:57.442" v="2740" actId="20577"/>
          <ac:spMkLst>
            <pc:docMk/>
            <pc:sldMk cId="3868384873" sldId="352"/>
            <ac:spMk id="3" creationId="{10661937-5206-1738-3821-1C99FE1C0250}"/>
          </ac:spMkLst>
        </pc:spChg>
        <pc:spChg chg="mod">
          <ac:chgData name="Trần Văn Lực" userId="e14e2a52-5a90-47f3-9306-27be9d583254" providerId="ADAL" clId="{77914C85-B239-4D49-80FD-4100DFDCB39F}" dt="2023-06-30T09:47:51.970" v="2789" actId="20577"/>
          <ac:spMkLst>
            <pc:docMk/>
            <pc:sldMk cId="3868384873" sldId="352"/>
            <ac:spMk id="5" creationId="{B65D54AF-2D76-022C-01C8-7C00DA5408EC}"/>
          </ac:spMkLst>
        </pc:spChg>
        <pc:spChg chg="add del mod">
          <ac:chgData name="Trần Văn Lực" userId="e14e2a52-5a90-47f3-9306-27be9d583254" providerId="ADAL" clId="{77914C85-B239-4D49-80FD-4100DFDCB39F}" dt="2023-06-30T10:12:35.364" v="2952" actId="478"/>
          <ac:spMkLst>
            <pc:docMk/>
            <pc:sldMk cId="3868384873" sldId="352"/>
            <ac:spMk id="6" creationId="{31CD2C84-F31C-18B4-5630-9DB5C4DB04F5}"/>
          </ac:spMkLst>
        </pc:spChg>
        <pc:spChg chg="add mod">
          <ac:chgData name="Trần Văn Lực" userId="e14e2a52-5a90-47f3-9306-27be9d583254" providerId="ADAL" clId="{77914C85-B239-4D49-80FD-4100DFDCB39F}" dt="2023-06-30T10:13:07.075" v="2970" actId="1036"/>
          <ac:spMkLst>
            <pc:docMk/>
            <pc:sldMk cId="3868384873" sldId="352"/>
            <ac:spMk id="7" creationId="{F58AEFA3-85DE-99AF-0D16-58B7C0B8C00A}"/>
          </ac:spMkLst>
        </pc:spChg>
        <pc:spChg chg="mod">
          <ac:chgData name="Trần Văn Lực" userId="e14e2a52-5a90-47f3-9306-27be9d583254" providerId="ADAL" clId="{77914C85-B239-4D49-80FD-4100DFDCB39F}" dt="2023-06-30T09:56:14.117" v="2852" actId="207"/>
          <ac:spMkLst>
            <pc:docMk/>
            <pc:sldMk cId="3868384873" sldId="352"/>
            <ac:spMk id="11" creationId="{9AD2D12F-B305-58E6-CD86-6A560806EE47}"/>
          </ac:spMkLst>
        </pc:spChg>
        <pc:spChg chg="del">
          <ac:chgData name="Trần Văn Lực" userId="e14e2a52-5a90-47f3-9306-27be9d583254" providerId="ADAL" clId="{77914C85-B239-4D49-80FD-4100DFDCB39F}" dt="2023-06-30T10:11:38.180" v="2930" actId="478"/>
          <ac:spMkLst>
            <pc:docMk/>
            <pc:sldMk cId="3868384873" sldId="352"/>
            <ac:spMk id="21" creationId="{F4C5A334-C764-9126-4FB1-811295AFAF91}"/>
          </ac:spMkLst>
        </pc:spChg>
        <pc:picChg chg="add mod">
          <ac:chgData name="Trần Văn Lực" userId="e14e2a52-5a90-47f3-9306-27be9d583254" providerId="ADAL" clId="{77914C85-B239-4D49-80FD-4100DFDCB39F}" dt="2023-06-30T09:52:39.191" v="2843" actId="1076"/>
          <ac:picMkLst>
            <pc:docMk/>
            <pc:sldMk cId="3868384873" sldId="352"/>
            <ac:picMk id="4" creationId="{78F46AE0-BA83-43BB-2489-7F29F89E1388}"/>
          </ac:picMkLst>
        </pc:picChg>
      </pc:sldChg>
      <pc:sldChg chg="addSp delSp modSp add mod replId">
        <pc:chgData name="Trần Văn Lực" userId="e14e2a52-5a90-47f3-9306-27be9d583254" providerId="ADAL" clId="{77914C85-B239-4D49-80FD-4100DFDCB39F}" dt="2023-06-30T10:16:02.528" v="3031"/>
        <pc:sldMkLst>
          <pc:docMk/>
          <pc:sldMk cId="1379094159" sldId="353"/>
        </pc:sldMkLst>
        <pc:spChg chg="mod">
          <ac:chgData name="Trần Văn Lực" userId="e14e2a52-5a90-47f3-9306-27be9d583254" providerId="ADAL" clId="{77914C85-B239-4D49-80FD-4100DFDCB39F}" dt="2023-06-30T10:16:02.528" v="3031"/>
          <ac:spMkLst>
            <pc:docMk/>
            <pc:sldMk cId="1379094159" sldId="353"/>
            <ac:spMk id="3" creationId="{10661937-5206-1738-3821-1C99FE1C0250}"/>
          </ac:spMkLst>
        </pc:spChg>
        <pc:spChg chg="mod">
          <ac:chgData name="Trần Văn Lực" userId="e14e2a52-5a90-47f3-9306-27be9d583254" providerId="ADAL" clId="{77914C85-B239-4D49-80FD-4100DFDCB39F}" dt="2023-06-30T09:47:59.110" v="2795" actId="20577"/>
          <ac:spMkLst>
            <pc:docMk/>
            <pc:sldMk cId="1379094159" sldId="353"/>
            <ac:spMk id="5" creationId="{B65D54AF-2D76-022C-01C8-7C00DA5408EC}"/>
          </ac:spMkLst>
        </pc:spChg>
        <pc:spChg chg="add del mod">
          <ac:chgData name="Trần Văn Lực" userId="e14e2a52-5a90-47f3-9306-27be9d583254" providerId="ADAL" clId="{77914C85-B239-4D49-80FD-4100DFDCB39F}" dt="2023-06-30T10:12:41.457" v="2956" actId="478"/>
          <ac:spMkLst>
            <pc:docMk/>
            <pc:sldMk cId="1379094159" sldId="353"/>
            <ac:spMk id="6" creationId="{891CACFB-F108-B676-A2BF-9BCA3FD7238B}"/>
          </ac:spMkLst>
        </pc:spChg>
        <pc:spChg chg="add mod">
          <ac:chgData name="Trần Văn Lực" userId="e14e2a52-5a90-47f3-9306-27be9d583254" providerId="ADAL" clId="{77914C85-B239-4D49-80FD-4100DFDCB39F}" dt="2023-06-30T10:13:03.114" v="2968" actId="1036"/>
          <ac:spMkLst>
            <pc:docMk/>
            <pc:sldMk cId="1379094159" sldId="353"/>
            <ac:spMk id="7" creationId="{EA67BA27-D459-FDF6-4706-79D413017494}"/>
          </ac:spMkLst>
        </pc:spChg>
        <pc:spChg chg="mod">
          <ac:chgData name="Trần Văn Lực" userId="e14e2a52-5a90-47f3-9306-27be9d583254" providerId="ADAL" clId="{77914C85-B239-4D49-80FD-4100DFDCB39F}" dt="2023-06-30T10:04:41.344" v="2881" actId="2711"/>
          <ac:spMkLst>
            <pc:docMk/>
            <pc:sldMk cId="1379094159" sldId="353"/>
            <ac:spMk id="19" creationId="{4A3B3FA8-6D08-3F95-E503-5E9C1C803A15}"/>
          </ac:spMkLst>
        </pc:spChg>
        <pc:spChg chg="del">
          <ac:chgData name="Trần Văn Lực" userId="e14e2a52-5a90-47f3-9306-27be9d583254" providerId="ADAL" clId="{77914C85-B239-4D49-80FD-4100DFDCB39F}" dt="2023-06-30T10:11:44.947" v="2934" actId="478"/>
          <ac:spMkLst>
            <pc:docMk/>
            <pc:sldMk cId="1379094159" sldId="353"/>
            <ac:spMk id="21" creationId="{F4C5A334-C764-9126-4FB1-811295AFAF91}"/>
          </ac:spMkLst>
        </pc:spChg>
        <pc:picChg chg="add mod modCrop">
          <ac:chgData name="Trần Văn Lực" userId="e14e2a52-5a90-47f3-9306-27be9d583254" providerId="ADAL" clId="{77914C85-B239-4D49-80FD-4100DFDCB39F}" dt="2023-06-30T10:06:45.269" v="2888" actId="1076"/>
          <ac:picMkLst>
            <pc:docMk/>
            <pc:sldMk cId="1379094159" sldId="353"/>
            <ac:picMk id="4" creationId="{19F6A499-B394-F41F-87EC-4810A33ABA44}"/>
          </ac:picMkLst>
        </pc:picChg>
      </pc:sldChg>
      <pc:sldChg chg="addSp delSp modSp add mod replId">
        <pc:chgData name="Trần Văn Lực" userId="e14e2a52-5a90-47f3-9306-27be9d583254" providerId="ADAL" clId="{77914C85-B239-4D49-80FD-4100DFDCB39F}" dt="2023-06-30T10:13:17.947" v="2974" actId="1036"/>
        <pc:sldMkLst>
          <pc:docMk/>
          <pc:sldMk cId="2505944685" sldId="354"/>
        </pc:sldMkLst>
        <pc:spChg chg="add del mod">
          <ac:chgData name="Trần Văn Lực" userId="e14e2a52-5a90-47f3-9306-27be9d583254" providerId="ADAL" clId="{77914C85-B239-4D49-80FD-4100DFDCB39F}" dt="2023-06-30T10:13:17.158" v="2972" actId="478"/>
          <ac:spMkLst>
            <pc:docMk/>
            <pc:sldMk cId="2505944685" sldId="354"/>
            <ac:spMk id="4" creationId="{3F4FD4D9-5121-9F6E-5F7B-A00543B5665B}"/>
          </ac:spMkLst>
        </pc:spChg>
        <pc:spChg chg="mod">
          <ac:chgData name="Trần Văn Lực" userId="e14e2a52-5a90-47f3-9306-27be9d583254" providerId="ADAL" clId="{77914C85-B239-4D49-80FD-4100DFDCB39F}" dt="2023-06-30T09:48:03.439" v="2797" actId="6549"/>
          <ac:spMkLst>
            <pc:docMk/>
            <pc:sldMk cId="2505944685" sldId="354"/>
            <ac:spMk id="5" creationId="{B65D54AF-2D76-022C-01C8-7C00DA5408EC}"/>
          </ac:spMkLst>
        </pc:spChg>
        <pc:spChg chg="add mod">
          <ac:chgData name="Trần Văn Lực" userId="e14e2a52-5a90-47f3-9306-27be9d583254" providerId="ADAL" clId="{77914C85-B239-4D49-80FD-4100DFDCB39F}" dt="2023-06-30T10:13:17.947" v="2974" actId="1036"/>
          <ac:spMkLst>
            <pc:docMk/>
            <pc:sldMk cId="2505944685" sldId="354"/>
            <ac:spMk id="6" creationId="{E2E9FE9A-570B-99B9-59F5-6B142A4DA7B1}"/>
          </ac:spMkLst>
        </pc:spChg>
        <pc:spChg chg="mod">
          <ac:chgData name="Trần Văn Lực" userId="e14e2a52-5a90-47f3-9306-27be9d583254" providerId="ADAL" clId="{77914C85-B239-4D49-80FD-4100DFDCB39F}" dt="2023-06-30T10:07:45.764" v="2908" actId="404"/>
          <ac:spMkLst>
            <pc:docMk/>
            <pc:sldMk cId="2505944685" sldId="354"/>
            <ac:spMk id="11" creationId="{9AD2D12F-B305-58E6-CD86-6A560806EE47}"/>
          </ac:spMkLst>
        </pc:spChg>
        <pc:spChg chg="del">
          <ac:chgData name="Trần Văn Lực" userId="e14e2a52-5a90-47f3-9306-27be9d583254" providerId="ADAL" clId="{77914C85-B239-4D49-80FD-4100DFDCB39F}" dt="2023-06-30T10:08:46.006" v="2909" actId="478"/>
          <ac:spMkLst>
            <pc:docMk/>
            <pc:sldMk cId="2505944685" sldId="354"/>
            <ac:spMk id="12" creationId="{809C03EB-793D-4E51-A40E-C8570F3F5F70}"/>
          </ac:spMkLst>
        </pc:spChg>
        <pc:spChg chg="del">
          <ac:chgData name="Trần Văn Lực" userId="e14e2a52-5a90-47f3-9306-27be9d583254" providerId="ADAL" clId="{77914C85-B239-4D49-80FD-4100DFDCB39F}" dt="2023-06-30T10:08:46.006" v="2909" actId="478"/>
          <ac:spMkLst>
            <pc:docMk/>
            <pc:sldMk cId="2505944685" sldId="354"/>
            <ac:spMk id="14" creationId="{0998F4EE-19A0-03EE-02F6-1834B5000E1D}"/>
          </ac:spMkLst>
        </pc:spChg>
        <pc:spChg chg="del">
          <ac:chgData name="Trần Văn Lực" userId="e14e2a52-5a90-47f3-9306-27be9d583254" providerId="ADAL" clId="{77914C85-B239-4D49-80FD-4100DFDCB39F}" dt="2023-06-30T10:08:46.006" v="2909" actId="478"/>
          <ac:spMkLst>
            <pc:docMk/>
            <pc:sldMk cId="2505944685" sldId="354"/>
            <ac:spMk id="15" creationId="{D49F6A10-7B25-AFC0-1A5E-829833AE782C}"/>
          </ac:spMkLst>
        </pc:spChg>
        <pc:spChg chg="del">
          <ac:chgData name="Trần Văn Lực" userId="e14e2a52-5a90-47f3-9306-27be9d583254" providerId="ADAL" clId="{77914C85-B239-4D49-80FD-4100DFDCB39F}" dt="2023-06-30T10:08:46.006" v="2909" actId="478"/>
          <ac:spMkLst>
            <pc:docMk/>
            <pc:sldMk cId="2505944685" sldId="354"/>
            <ac:spMk id="17" creationId="{FB4C445E-06A7-FFC1-A801-01A113246176}"/>
          </ac:spMkLst>
        </pc:spChg>
        <pc:spChg chg="del">
          <ac:chgData name="Trần Văn Lực" userId="e14e2a52-5a90-47f3-9306-27be9d583254" providerId="ADAL" clId="{77914C85-B239-4D49-80FD-4100DFDCB39F}" dt="2023-06-30T10:08:46.006" v="2909" actId="478"/>
          <ac:spMkLst>
            <pc:docMk/>
            <pc:sldMk cId="2505944685" sldId="354"/>
            <ac:spMk id="18" creationId="{5C854947-DA6C-053E-21D4-3F46BC99C2F8}"/>
          </ac:spMkLst>
        </pc:spChg>
        <pc:spChg chg="del">
          <ac:chgData name="Trần Văn Lực" userId="e14e2a52-5a90-47f3-9306-27be9d583254" providerId="ADAL" clId="{77914C85-B239-4D49-80FD-4100DFDCB39F}" dt="2023-06-30T10:11:51.924" v="2938" actId="478"/>
          <ac:spMkLst>
            <pc:docMk/>
            <pc:sldMk cId="2505944685" sldId="354"/>
            <ac:spMk id="21" creationId="{F4C5A334-C764-9126-4FB1-811295AFAF91}"/>
          </ac:spMkLst>
        </pc:spChg>
        <pc:graphicFrameChg chg="del">
          <ac:chgData name="Trần Văn Lực" userId="e14e2a52-5a90-47f3-9306-27be9d583254" providerId="ADAL" clId="{77914C85-B239-4D49-80FD-4100DFDCB39F}" dt="2023-06-30T10:08:46.006" v="2909" actId="478"/>
          <ac:graphicFrameMkLst>
            <pc:docMk/>
            <pc:sldMk cId="2505944685" sldId="354"/>
            <ac:graphicFrameMk id="8" creationId="{F932F432-4B40-3D03-EA13-417CAA82DF36}"/>
          </ac:graphicFrameMkLst>
        </pc:graphicFrameChg>
        <pc:graphicFrameChg chg="del">
          <ac:chgData name="Trần Văn Lực" userId="e14e2a52-5a90-47f3-9306-27be9d583254" providerId="ADAL" clId="{77914C85-B239-4D49-80FD-4100DFDCB39F}" dt="2023-06-30T10:08:46.006" v="2909" actId="478"/>
          <ac:graphicFrameMkLst>
            <pc:docMk/>
            <pc:sldMk cId="2505944685" sldId="354"/>
            <ac:graphicFrameMk id="10" creationId="{3ACE8886-2CED-C016-8333-3230F89FA567}"/>
          </ac:graphicFrameMkLst>
        </pc:graphicFrameChg>
        <pc:cxnChg chg="del">
          <ac:chgData name="Trần Văn Lực" userId="e14e2a52-5a90-47f3-9306-27be9d583254" providerId="ADAL" clId="{77914C85-B239-4D49-80FD-4100DFDCB39F}" dt="2023-06-30T10:08:46.006" v="2909" actId="478"/>
          <ac:cxnSpMkLst>
            <pc:docMk/>
            <pc:sldMk cId="2505944685" sldId="354"/>
            <ac:cxnSpMk id="20" creationId="{7052389F-8CF6-F078-CCE8-F62839402B3B}"/>
          </ac:cxnSpMkLst>
        </pc:cxnChg>
        <pc:cxnChg chg="del">
          <ac:chgData name="Trần Văn Lực" userId="e14e2a52-5a90-47f3-9306-27be9d583254" providerId="ADAL" clId="{77914C85-B239-4D49-80FD-4100DFDCB39F}" dt="2023-06-30T10:08:46.006" v="2909" actId="478"/>
          <ac:cxnSpMkLst>
            <pc:docMk/>
            <pc:sldMk cId="2505944685" sldId="354"/>
            <ac:cxnSpMk id="23" creationId="{7602AEC5-CA45-1260-9515-006622CD90AD}"/>
          </ac:cxnSpMkLst>
        </pc:cxnChg>
        <pc:cxnChg chg="del">
          <ac:chgData name="Trần Văn Lực" userId="e14e2a52-5a90-47f3-9306-27be9d583254" providerId="ADAL" clId="{77914C85-B239-4D49-80FD-4100DFDCB39F}" dt="2023-06-30T10:08:46.006" v="2909" actId="478"/>
          <ac:cxnSpMkLst>
            <pc:docMk/>
            <pc:sldMk cId="2505944685" sldId="354"/>
            <ac:cxnSpMk id="26" creationId="{71C7275D-6822-5D14-90C5-585851E54EE5}"/>
          </ac:cxnSpMkLst>
        </pc:cxnChg>
        <pc:cxnChg chg="del">
          <ac:chgData name="Trần Văn Lực" userId="e14e2a52-5a90-47f3-9306-27be9d583254" providerId="ADAL" clId="{77914C85-B239-4D49-80FD-4100DFDCB39F}" dt="2023-06-30T10:08:46.006" v="2909" actId="478"/>
          <ac:cxnSpMkLst>
            <pc:docMk/>
            <pc:sldMk cId="2505944685" sldId="354"/>
            <ac:cxnSpMk id="27" creationId="{93FE5FEA-75F2-0B52-D94D-9AEAAC167D73}"/>
          </ac:cxnSpMkLst>
        </pc:cxnChg>
        <pc:cxnChg chg="del">
          <ac:chgData name="Trần Văn Lực" userId="e14e2a52-5a90-47f3-9306-27be9d583254" providerId="ADAL" clId="{77914C85-B239-4D49-80FD-4100DFDCB39F}" dt="2023-06-30T10:08:46.006" v="2909" actId="478"/>
          <ac:cxnSpMkLst>
            <pc:docMk/>
            <pc:sldMk cId="2505944685" sldId="354"/>
            <ac:cxnSpMk id="29" creationId="{FB39CD2E-B45F-3F63-B118-B575C775E0BC}"/>
          </ac:cxnSpMkLst>
        </pc:cxnChg>
      </pc:sldChg>
      <pc:sldChg chg="delSp modSp add del mod replId">
        <pc:chgData name="Trần Văn Lực" userId="e14e2a52-5a90-47f3-9306-27be9d583254" providerId="ADAL" clId="{77914C85-B239-4D49-80FD-4100DFDCB39F}" dt="2023-06-30T10:08:54.304" v="2913" actId="47"/>
        <pc:sldMkLst>
          <pc:docMk/>
          <pc:sldMk cId="678364452" sldId="355"/>
        </pc:sldMkLst>
        <pc:spChg chg="mod">
          <ac:chgData name="Trần Văn Lực" userId="e14e2a52-5a90-47f3-9306-27be9d583254" providerId="ADAL" clId="{77914C85-B239-4D49-80FD-4100DFDCB39F}" dt="2023-06-30T09:48:05.968" v="2799" actId="20577"/>
          <ac:spMkLst>
            <pc:docMk/>
            <pc:sldMk cId="678364452" sldId="355"/>
            <ac:spMk id="5" creationId="{B65D54AF-2D76-022C-01C8-7C00DA5408EC}"/>
          </ac:spMkLst>
        </pc:spChg>
        <pc:spChg chg="del">
          <ac:chgData name="Trần Văn Lực" userId="e14e2a52-5a90-47f3-9306-27be9d583254" providerId="ADAL" clId="{77914C85-B239-4D49-80FD-4100DFDCB39F}" dt="2023-06-30T10:08:52.414" v="2912" actId="478"/>
          <ac:spMkLst>
            <pc:docMk/>
            <pc:sldMk cId="678364452" sldId="355"/>
            <ac:spMk id="11" creationId="{9AD2D12F-B305-58E6-CD86-6A560806EE47}"/>
          </ac:spMkLst>
        </pc:spChg>
        <pc:spChg chg="del">
          <ac:chgData name="Trần Văn Lực" userId="e14e2a52-5a90-47f3-9306-27be9d583254" providerId="ADAL" clId="{77914C85-B239-4D49-80FD-4100DFDCB39F}" dt="2023-06-30T10:08:49.165" v="2910" actId="478"/>
          <ac:spMkLst>
            <pc:docMk/>
            <pc:sldMk cId="678364452" sldId="355"/>
            <ac:spMk id="12" creationId="{809C03EB-793D-4E51-A40E-C8570F3F5F70}"/>
          </ac:spMkLst>
        </pc:spChg>
        <pc:spChg chg="del">
          <ac:chgData name="Trần Văn Lực" userId="e14e2a52-5a90-47f3-9306-27be9d583254" providerId="ADAL" clId="{77914C85-B239-4D49-80FD-4100DFDCB39F}" dt="2023-06-30T10:08:49.165" v="2910" actId="478"/>
          <ac:spMkLst>
            <pc:docMk/>
            <pc:sldMk cId="678364452" sldId="355"/>
            <ac:spMk id="14" creationId="{0998F4EE-19A0-03EE-02F6-1834B5000E1D}"/>
          </ac:spMkLst>
        </pc:spChg>
        <pc:spChg chg="del">
          <ac:chgData name="Trần Văn Lực" userId="e14e2a52-5a90-47f3-9306-27be9d583254" providerId="ADAL" clId="{77914C85-B239-4D49-80FD-4100DFDCB39F}" dt="2023-06-30T10:08:49.165" v="2910" actId="478"/>
          <ac:spMkLst>
            <pc:docMk/>
            <pc:sldMk cId="678364452" sldId="355"/>
            <ac:spMk id="16" creationId="{70090F59-07E7-AAA5-1339-B7F49B16623E}"/>
          </ac:spMkLst>
        </pc:spChg>
        <pc:spChg chg="del">
          <ac:chgData name="Trần Văn Lực" userId="e14e2a52-5a90-47f3-9306-27be9d583254" providerId="ADAL" clId="{77914C85-B239-4D49-80FD-4100DFDCB39F}" dt="2023-06-30T10:08:51.274" v="2911" actId="478"/>
          <ac:spMkLst>
            <pc:docMk/>
            <pc:sldMk cId="678364452" sldId="355"/>
            <ac:spMk id="17" creationId="{FB4C445E-06A7-FFC1-A801-01A113246176}"/>
          </ac:spMkLst>
        </pc:spChg>
        <pc:spChg chg="del">
          <ac:chgData name="Trần Văn Lực" userId="e14e2a52-5a90-47f3-9306-27be9d583254" providerId="ADAL" clId="{77914C85-B239-4D49-80FD-4100DFDCB39F}" dt="2023-06-30T10:08:51.274" v="2911" actId="478"/>
          <ac:spMkLst>
            <pc:docMk/>
            <pc:sldMk cId="678364452" sldId="355"/>
            <ac:spMk id="18" creationId="{5C854947-DA6C-053E-21D4-3F46BC99C2F8}"/>
          </ac:spMkLst>
        </pc:spChg>
        <pc:spChg chg="del">
          <ac:chgData name="Trần Văn Lực" userId="e14e2a52-5a90-47f3-9306-27be9d583254" providerId="ADAL" clId="{77914C85-B239-4D49-80FD-4100DFDCB39F}" dt="2023-06-30T10:08:49.165" v="2910" actId="478"/>
          <ac:spMkLst>
            <pc:docMk/>
            <pc:sldMk cId="678364452" sldId="355"/>
            <ac:spMk id="19" creationId="{750E004F-D1EE-65AD-E329-A0F2E4ECAACF}"/>
          </ac:spMkLst>
        </pc:spChg>
        <pc:spChg chg="del">
          <ac:chgData name="Trần Văn Lực" userId="e14e2a52-5a90-47f3-9306-27be9d583254" providerId="ADAL" clId="{77914C85-B239-4D49-80FD-4100DFDCB39F}" dt="2023-06-30T10:08:49.165" v="2910" actId="478"/>
          <ac:spMkLst>
            <pc:docMk/>
            <pc:sldMk cId="678364452" sldId="355"/>
            <ac:spMk id="25" creationId="{C0E462FE-EA1C-8640-83D9-FFF2198664F1}"/>
          </ac:spMkLst>
        </pc:spChg>
        <pc:spChg chg="del">
          <ac:chgData name="Trần Văn Lực" userId="e14e2a52-5a90-47f3-9306-27be9d583254" providerId="ADAL" clId="{77914C85-B239-4D49-80FD-4100DFDCB39F}" dt="2023-06-30T10:08:49.165" v="2910" actId="478"/>
          <ac:spMkLst>
            <pc:docMk/>
            <pc:sldMk cId="678364452" sldId="355"/>
            <ac:spMk id="28" creationId="{21FA6EAE-3424-B9CD-A80C-51C675ECD414}"/>
          </ac:spMkLst>
        </pc:spChg>
        <pc:graphicFrameChg chg="del">
          <ac:chgData name="Trần Văn Lực" userId="e14e2a52-5a90-47f3-9306-27be9d583254" providerId="ADAL" clId="{77914C85-B239-4D49-80FD-4100DFDCB39F}" dt="2023-06-30T10:08:49.165" v="2910" actId="478"/>
          <ac:graphicFrameMkLst>
            <pc:docMk/>
            <pc:sldMk cId="678364452" sldId="355"/>
            <ac:graphicFrameMk id="8" creationId="{F932F432-4B40-3D03-EA13-417CAA82DF36}"/>
          </ac:graphicFrameMkLst>
        </pc:graphicFrameChg>
        <pc:graphicFrameChg chg="del">
          <ac:chgData name="Trần Văn Lực" userId="e14e2a52-5a90-47f3-9306-27be9d583254" providerId="ADAL" clId="{77914C85-B239-4D49-80FD-4100DFDCB39F}" dt="2023-06-30T10:08:49.165" v="2910" actId="478"/>
          <ac:graphicFrameMkLst>
            <pc:docMk/>
            <pc:sldMk cId="678364452" sldId="355"/>
            <ac:graphicFrameMk id="10" creationId="{3ACE8886-2CED-C016-8333-3230F89FA567}"/>
          </ac:graphicFrameMkLst>
        </pc:graphicFrameChg>
        <pc:cxnChg chg="del">
          <ac:chgData name="Trần Văn Lực" userId="e14e2a52-5a90-47f3-9306-27be9d583254" providerId="ADAL" clId="{77914C85-B239-4D49-80FD-4100DFDCB39F}" dt="2023-06-30T10:08:49.165" v="2910" actId="478"/>
          <ac:cxnSpMkLst>
            <pc:docMk/>
            <pc:sldMk cId="678364452" sldId="355"/>
            <ac:cxnSpMk id="32" creationId="{639E56ED-AB0C-AFE5-FA3F-C1F090E595D8}"/>
          </ac:cxnSpMkLst>
        </pc:cxnChg>
        <pc:cxnChg chg="del">
          <ac:chgData name="Trần Văn Lực" userId="e14e2a52-5a90-47f3-9306-27be9d583254" providerId="ADAL" clId="{77914C85-B239-4D49-80FD-4100DFDCB39F}" dt="2023-06-30T10:08:49.165" v="2910" actId="478"/>
          <ac:cxnSpMkLst>
            <pc:docMk/>
            <pc:sldMk cId="678364452" sldId="355"/>
            <ac:cxnSpMk id="39" creationId="{9374E1ED-3451-BF00-7E8D-E3C848AAC1A6}"/>
          </ac:cxnSpMkLst>
        </pc:cxnChg>
        <pc:cxnChg chg="del">
          <ac:chgData name="Trần Văn Lực" userId="e14e2a52-5a90-47f3-9306-27be9d583254" providerId="ADAL" clId="{77914C85-B239-4D49-80FD-4100DFDCB39F}" dt="2023-06-30T10:08:49.165" v="2910" actId="478"/>
          <ac:cxnSpMkLst>
            <pc:docMk/>
            <pc:sldMk cId="678364452" sldId="355"/>
            <ac:cxnSpMk id="45" creationId="{BD64236F-160D-BCBC-7D2D-56AB6757E9FE}"/>
          </ac:cxnSpMkLst>
        </pc:cxnChg>
      </pc:sldChg>
      <pc:sldChg chg="modSp add del mod replId">
        <pc:chgData name="Trần Văn Lực" userId="e14e2a52-5a90-47f3-9306-27be9d583254" providerId="ADAL" clId="{77914C85-B239-4D49-80FD-4100DFDCB39F}" dt="2023-06-30T10:08:55.838" v="2914" actId="47"/>
        <pc:sldMkLst>
          <pc:docMk/>
          <pc:sldMk cId="2528921342" sldId="356"/>
        </pc:sldMkLst>
        <pc:spChg chg="mod">
          <ac:chgData name="Trần Văn Lực" userId="e14e2a52-5a90-47f3-9306-27be9d583254" providerId="ADAL" clId="{77914C85-B239-4D49-80FD-4100DFDCB39F}" dt="2023-06-30T09:48:08.164" v="2801" actId="20577"/>
          <ac:spMkLst>
            <pc:docMk/>
            <pc:sldMk cId="2528921342" sldId="356"/>
            <ac:spMk id="5" creationId="{B65D54AF-2D76-022C-01C8-7C00DA5408EC}"/>
          </ac:spMkLst>
        </pc:spChg>
      </pc:sldChg>
      <pc:sldChg chg="modSp add del mod replId">
        <pc:chgData name="Trần Văn Lực" userId="e14e2a52-5a90-47f3-9306-27be9d583254" providerId="ADAL" clId="{77914C85-B239-4D49-80FD-4100DFDCB39F}" dt="2023-06-30T10:08:56.686" v="2915" actId="47"/>
        <pc:sldMkLst>
          <pc:docMk/>
          <pc:sldMk cId="4171706356" sldId="357"/>
        </pc:sldMkLst>
        <pc:spChg chg="mod">
          <ac:chgData name="Trần Văn Lực" userId="e14e2a52-5a90-47f3-9306-27be9d583254" providerId="ADAL" clId="{77914C85-B239-4D49-80FD-4100DFDCB39F}" dt="2023-06-30T09:48:12.194" v="2805" actId="20577"/>
          <ac:spMkLst>
            <pc:docMk/>
            <pc:sldMk cId="4171706356" sldId="357"/>
            <ac:spMk id="5" creationId="{B65D54AF-2D76-022C-01C8-7C00DA5408EC}"/>
          </ac:spMkLst>
        </pc:spChg>
      </pc:sldChg>
      <pc:sldChg chg="modSp add del mod replId">
        <pc:chgData name="Trần Văn Lực" userId="e14e2a52-5a90-47f3-9306-27be9d583254" providerId="ADAL" clId="{77914C85-B239-4D49-80FD-4100DFDCB39F}" dt="2023-06-30T10:08:57.164" v="2916" actId="47"/>
        <pc:sldMkLst>
          <pc:docMk/>
          <pc:sldMk cId="4245895352" sldId="358"/>
        </pc:sldMkLst>
        <pc:spChg chg="mod">
          <ac:chgData name="Trần Văn Lực" userId="e14e2a52-5a90-47f3-9306-27be9d583254" providerId="ADAL" clId="{77914C85-B239-4D49-80FD-4100DFDCB39F}" dt="2023-06-30T09:48:15.174" v="2807" actId="20577"/>
          <ac:spMkLst>
            <pc:docMk/>
            <pc:sldMk cId="4245895352" sldId="358"/>
            <ac:spMk id="5" creationId="{B65D54AF-2D76-022C-01C8-7C00DA5408EC}"/>
          </ac:spMkLst>
        </pc:spChg>
      </pc:sldChg>
      <pc:sldChg chg="modSp add del mod replId">
        <pc:chgData name="Trần Văn Lực" userId="e14e2a52-5a90-47f3-9306-27be9d583254" providerId="ADAL" clId="{77914C85-B239-4D49-80FD-4100DFDCB39F}" dt="2023-06-30T10:08:57.774" v="2917" actId="47"/>
        <pc:sldMkLst>
          <pc:docMk/>
          <pc:sldMk cId="420606257" sldId="359"/>
        </pc:sldMkLst>
        <pc:spChg chg="mod">
          <ac:chgData name="Trần Văn Lực" userId="e14e2a52-5a90-47f3-9306-27be9d583254" providerId="ADAL" clId="{77914C85-B239-4D49-80FD-4100DFDCB39F}" dt="2023-06-30T09:48:18.017" v="2809" actId="20577"/>
          <ac:spMkLst>
            <pc:docMk/>
            <pc:sldMk cId="420606257" sldId="359"/>
            <ac:spMk id="5" creationId="{B65D54AF-2D76-022C-01C8-7C00DA5408EC}"/>
          </ac:spMkLst>
        </pc:spChg>
      </pc:sldChg>
      <pc:sldChg chg="addSp delSp modSp add mod replId">
        <pc:chgData name="Trần Văn Lực" userId="e14e2a52-5a90-47f3-9306-27be9d583254" providerId="ADAL" clId="{77914C85-B239-4D49-80FD-4100DFDCB39F}" dt="2023-06-30T10:13:26.334" v="2976"/>
        <pc:sldMkLst>
          <pc:docMk/>
          <pc:sldMk cId="1317435806" sldId="360"/>
        </pc:sldMkLst>
        <pc:spChg chg="add del mod">
          <ac:chgData name="Trần Văn Lực" userId="e14e2a52-5a90-47f3-9306-27be9d583254" providerId="ADAL" clId="{77914C85-B239-4D49-80FD-4100DFDCB39F}" dt="2023-06-30T10:13:26.177" v="2975" actId="478"/>
          <ac:spMkLst>
            <pc:docMk/>
            <pc:sldMk cId="1317435806" sldId="360"/>
            <ac:spMk id="4" creationId="{05F48E38-CC17-C7AE-E459-CCAB5E91A93C}"/>
          </ac:spMkLst>
        </pc:spChg>
        <pc:spChg chg="mod">
          <ac:chgData name="Trần Văn Lực" userId="e14e2a52-5a90-47f3-9306-27be9d583254" providerId="ADAL" clId="{77914C85-B239-4D49-80FD-4100DFDCB39F}" dt="2023-06-30T09:48:20.319" v="2811" actId="20577"/>
          <ac:spMkLst>
            <pc:docMk/>
            <pc:sldMk cId="1317435806" sldId="360"/>
            <ac:spMk id="5" creationId="{B65D54AF-2D76-022C-01C8-7C00DA5408EC}"/>
          </ac:spMkLst>
        </pc:spChg>
        <pc:spChg chg="del">
          <ac:chgData name="Trần Văn Lực" userId="e14e2a52-5a90-47f3-9306-27be9d583254" providerId="ADAL" clId="{77914C85-B239-4D49-80FD-4100DFDCB39F}" dt="2023-06-30T10:09:08.604" v="2918" actId="478"/>
          <ac:spMkLst>
            <pc:docMk/>
            <pc:sldMk cId="1317435806" sldId="360"/>
            <ac:spMk id="6" creationId="{8DA5E600-BAD4-0C2A-DC5A-B683C667BBD7}"/>
          </ac:spMkLst>
        </pc:spChg>
        <pc:spChg chg="del">
          <ac:chgData name="Trần Văn Lực" userId="e14e2a52-5a90-47f3-9306-27be9d583254" providerId="ADAL" clId="{77914C85-B239-4D49-80FD-4100DFDCB39F}" dt="2023-06-30T10:09:08.604" v="2918" actId="478"/>
          <ac:spMkLst>
            <pc:docMk/>
            <pc:sldMk cId="1317435806" sldId="360"/>
            <ac:spMk id="8" creationId="{4D12AF19-E376-96E4-C2CA-FB7F0073874B}"/>
          </ac:spMkLst>
        </pc:spChg>
        <pc:spChg chg="add mod">
          <ac:chgData name="Trần Văn Lực" userId="e14e2a52-5a90-47f3-9306-27be9d583254" providerId="ADAL" clId="{77914C85-B239-4D49-80FD-4100DFDCB39F}" dt="2023-06-30T10:13:26.334" v="2976"/>
          <ac:spMkLst>
            <pc:docMk/>
            <pc:sldMk cId="1317435806" sldId="360"/>
            <ac:spMk id="10" creationId="{C50E7F4E-A73C-9C9A-EE6A-2DB8893B9AC3}"/>
          </ac:spMkLst>
        </pc:spChg>
        <pc:spChg chg="del">
          <ac:chgData name="Trần Văn Lực" userId="e14e2a52-5a90-47f3-9306-27be9d583254" providerId="ADAL" clId="{77914C85-B239-4D49-80FD-4100DFDCB39F}" dt="2023-06-30T10:11:55.514" v="2940" actId="478"/>
          <ac:spMkLst>
            <pc:docMk/>
            <pc:sldMk cId="1317435806" sldId="360"/>
            <ac:spMk id="21" creationId="{F4C5A334-C764-9126-4FB1-811295AFAF91}"/>
          </ac:spMkLst>
        </pc:spChg>
        <pc:graphicFrameChg chg="del">
          <ac:chgData name="Trần Văn Lực" userId="e14e2a52-5a90-47f3-9306-27be9d583254" providerId="ADAL" clId="{77914C85-B239-4D49-80FD-4100DFDCB39F}" dt="2023-06-30T10:09:08.604" v="2918" actId="478"/>
          <ac:graphicFrameMkLst>
            <pc:docMk/>
            <pc:sldMk cId="1317435806" sldId="360"/>
            <ac:graphicFrameMk id="7" creationId="{AB2BEE22-D605-001A-BC2F-218398F808EE}"/>
          </ac:graphicFrameMkLst>
        </pc:graphicFrameChg>
      </pc:sldChg>
      <pc:sldChg chg="addSp delSp modSp add mod replId">
        <pc:chgData name="Trần Văn Lực" userId="e14e2a52-5a90-47f3-9306-27be9d583254" providerId="ADAL" clId="{77914C85-B239-4D49-80FD-4100DFDCB39F}" dt="2023-06-30T10:13:29.549" v="2978"/>
        <pc:sldMkLst>
          <pc:docMk/>
          <pc:sldMk cId="1857536654" sldId="361"/>
        </pc:sldMkLst>
        <pc:spChg chg="add del mod">
          <ac:chgData name="Trần Văn Lực" userId="e14e2a52-5a90-47f3-9306-27be9d583254" providerId="ADAL" clId="{77914C85-B239-4D49-80FD-4100DFDCB39F}" dt="2023-06-30T10:13:29.367" v="2977" actId="478"/>
          <ac:spMkLst>
            <pc:docMk/>
            <pc:sldMk cId="1857536654" sldId="361"/>
            <ac:spMk id="4" creationId="{EE7FE7CD-8079-93BF-73AD-970394EB39BA}"/>
          </ac:spMkLst>
        </pc:spChg>
        <pc:spChg chg="mod">
          <ac:chgData name="Trần Văn Lực" userId="e14e2a52-5a90-47f3-9306-27be9d583254" providerId="ADAL" clId="{77914C85-B239-4D49-80FD-4100DFDCB39F}" dt="2023-06-30T09:48:23.125" v="2813" actId="20577"/>
          <ac:spMkLst>
            <pc:docMk/>
            <pc:sldMk cId="1857536654" sldId="361"/>
            <ac:spMk id="5" creationId="{B65D54AF-2D76-022C-01C8-7C00DA5408EC}"/>
          </ac:spMkLst>
        </pc:spChg>
        <pc:spChg chg="add mod">
          <ac:chgData name="Trần Văn Lực" userId="e14e2a52-5a90-47f3-9306-27be9d583254" providerId="ADAL" clId="{77914C85-B239-4D49-80FD-4100DFDCB39F}" dt="2023-06-30T10:13:29.549" v="2978"/>
          <ac:spMkLst>
            <pc:docMk/>
            <pc:sldMk cId="1857536654" sldId="361"/>
            <ac:spMk id="6" creationId="{B4738B82-7D2B-EA69-C990-F4293B83F45E}"/>
          </ac:spMkLst>
        </pc:spChg>
        <pc:spChg chg="mod">
          <ac:chgData name="Trần Văn Lực" userId="e14e2a52-5a90-47f3-9306-27be9d583254" providerId="ADAL" clId="{77914C85-B239-4D49-80FD-4100DFDCB39F}" dt="2023-06-30T10:11:26.567" v="2929" actId="113"/>
          <ac:spMkLst>
            <pc:docMk/>
            <pc:sldMk cId="1857536654" sldId="361"/>
            <ac:spMk id="10" creationId="{CA79CEC7-D24C-8892-00AE-3F2307CA0CFD}"/>
          </ac:spMkLst>
        </pc:spChg>
        <pc:spChg chg="del">
          <ac:chgData name="Trần Văn Lực" userId="e14e2a52-5a90-47f3-9306-27be9d583254" providerId="ADAL" clId="{77914C85-B239-4D49-80FD-4100DFDCB39F}" dt="2023-06-30T10:11:12.844" v="2925" actId="478"/>
          <ac:spMkLst>
            <pc:docMk/>
            <pc:sldMk cId="1857536654" sldId="361"/>
            <ac:spMk id="17" creationId="{62F6E588-7E92-7212-FCCD-1E58807261C8}"/>
          </ac:spMkLst>
        </pc:spChg>
        <pc:spChg chg="del">
          <ac:chgData name="Trần Văn Lực" userId="e14e2a52-5a90-47f3-9306-27be9d583254" providerId="ADAL" clId="{77914C85-B239-4D49-80FD-4100DFDCB39F}" dt="2023-06-30T10:11:59.164" v="2942" actId="478"/>
          <ac:spMkLst>
            <pc:docMk/>
            <pc:sldMk cId="1857536654" sldId="361"/>
            <ac:spMk id="21" creationId="{F4C5A334-C764-9126-4FB1-811295AFAF91}"/>
          </ac:spMkLst>
        </pc:spChg>
      </pc:sldChg>
      <pc:sldChg chg="modSp add del mod replId">
        <pc:chgData name="Trần Văn Lực" userId="e14e2a52-5a90-47f3-9306-27be9d583254" providerId="ADAL" clId="{77914C85-B239-4D49-80FD-4100DFDCB39F}" dt="2023-06-30T10:09:53.834" v="2919" actId="47"/>
        <pc:sldMkLst>
          <pc:docMk/>
          <pc:sldMk cId="1261253284" sldId="362"/>
        </pc:sldMkLst>
        <pc:spChg chg="mod">
          <ac:chgData name="Trần Văn Lực" userId="e14e2a52-5a90-47f3-9306-27be9d583254" providerId="ADAL" clId="{77914C85-B239-4D49-80FD-4100DFDCB39F}" dt="2023-06-30T09:48:25.889" v="2815" actId="20577"/>
          <ac:spMkLst>
            <pc:docMk/>
            <pc:sldMk cId="1261253284" sldId="362"/>
            <ac:spMk id="5" creationId="{B65D54AF-2D76-022C-01C8-7C00DA5408EC}"/>
          </ac:spMkLst>
        </pc:spChg>
      </pc:sldChg>
      <pc:sldChg chg="addSp delSp modSp add mod replId">
        <pc:chgData name="Trần Văn Lực" userId="e14e2a52-5a90-47f3-9306-27be9d583254" providerId="ADAL" clId="{77914C85-B239-4D49-80FD-4100DFDCB39F}" dt="2023-06-30T10:13:44.714" v="2980"/>
        <pc:sldMkLst>
          <pc:docMk/>
          <pc:sldMk cId="1602228109" sldId="363"/>
        </pc:sldMkLst>
        <pc:spChg chg="add del mod">
          <ac:chgData name="Trần Văn Lực" userId="e14e2a52-5a90-47f3-9306-27be9d583254" providerId="ADAL" clId="{77914C85-B239-4D49-80FD-4100DFDCB39F}" dt="2023-06-30T10:13:44.514" v="2979" actId="478"/>
          <ac:spMkLst>
            <pc:docMk/>
            <pc:sldMk cId="1602228109" sldId="363"/>
            <ac:spMk id="4" creationId="{3B50D0C1-4C53-F6BB-E91B-F19E54D3FF02}"/>
          </ac:spMkLst>
        </pc:spChg>
        <pc:spChg chg="mod">
          <ac:chgData name="Trần Văn Lực" userId="e14e2a52-5a90-47f3-9306-27be9d583254" providerId="ADAL" clId="{77914C85-B239-4D49-80FD-4100DFDCB39F}" dt="2023-06-30T09:48:29.417" v="2817" actId="20577"/>
          <ac:spMkLst>
            <pc:docMk/>
            <pc:sldMk cId="1602228109" sldId="363"/>
            <ac:spMk id="5" creationId="{B65D54AF-2D76-022C-01C8-7C00DA5408EC}"/>
          </ac:spMkLst>
        </pc:spChg>
        <pc:spChg chg="del">
          <ac:chgData name="Trần Văn Lực" userId="e14e2a52-5a90-47f3-9306-27be9d583254" providerId="ADAL" clId="{77914C85-B239-4D49-80FD-4100DFDCB39F}" dt="2023-06-30T10:11:16.147" v="2926" actId="478"/>
          <ac:spMkLst>
            <pc:docMk/>
            <pc:sldMk cId="1602228109" sldId="363"/>
            <ac:spMk id="6" creationId="{6BCE8554-A972-3C2B-C574-3AC507ADF836}"/>
          </ac:spMkLst>
        </pc:spChg>
        <pc:spChg chg="add mod">
          <ac:chgData name="Trần Văn Lực" userId="e14e2a52-5a90-47f3-9306-27be9d583254" providerId="ADAL" clId="{77914C85-B239-4D49-80FD-4100DFDCB39F}" dt="2023-06-30T10:13:44.714" v="2980"/>
          <ac:spMkLst>
            <pc:docMk/>
            <pc:sldMk cId="1602228109" sldId="363"/>
            <ac:spMk id="7" creationId="{3F79CBC8-66F6-AE9D-34A9-B848A3747F94}"/>
          </ac:spMkLst>
        </pc:spChg>
        <pc:spChg chg="del">
          <ac:chgData name="Trần Văn Lực" userId="e14e2a52-5a90-47f3-9306-27be9d583254" providerId="ADAL" clId="{77914C85-B239-4D49-80FD-4100DFDCB39F}" dt="2023-06-30T10:11:17.704" v="2927" actId="478"/>
          <ac:spMkLst>
            <pc:docMk/>
            <pc:sldMk cId="1602228109" sldId="363"/>
            <ac:spMk id="10" creationId="{CA79CEC7-D24C-8892-00AE-3F2307CA0CFD}"/>
          </ac:spMkLst>
        </pc:spChg>
        <pc:spChg chg="del">
          <ac:chgData name="Trần Văn Lực" userId="e14e2a52-5a90-47f3-9306-27be9d583254" providerId="ADAL" clId="{77914C85-B239-4D49-80FD-4100DFDCB39F}" dt="2023-06-30T10:12:02.604" v="2944" actId="478"/>
          <ac:spMkLst>
            <pc:docMk/>
            <pc:sldMk cId="1602228109" sldId="363"/>
            <ac:spMk id="21" creationId="{F4C5A334-C764-9126-4FB1-811295AFAF91}"/>
          </ac:spMkLst>
        </pc:spChg>
      </pc:sldChg>
      <pc:sldChg chg="addSp delSp modSp add mod replId">
        <pc:chgData name="Trần Văn Lực" userId="e14e2a52-5a90-47f3-9306-27be9d583254" providerId="ADAL" clId="{77914C85-B239-4D49-80FD-4100DFDCB39F}" dt="2023-06-30T14:37:19.421" v="3458" actId="207"/>
        <pc:sldMkLst>
          <pc:docMk/>
          <pc:sldMk cId="73997750" sldId="364"/>
        </pc:sldMkLst>
        <pc:spChg chg="add del mod">
          <ac:chgData name="Trần Văn Lực" userId="e14e2a52-5a90-47f3-9306-27be9d583254" providerId="ADAL" clId="{77914C85-B239-4D49-80FD-4100DFDCB39F}" dt="2023-06-30T10:13:47.054" v="2981" actId="478"/>
          <ac:spMkLst>
            <pc:docMk/>
            <pc:sldMk cId="73997750" sldId="364"/>
            <ac:spMk id="3" creationId="{01C7777E-6EA4-9EBE-615B-45FD8B2B3B12}"/>
          </ac:spMkLst>
        </pc:spChg>
        <pc:spChg chg="add mod">
          <ac:chgData name="Trần Văn Lực" userId="e14e2a52-5a90-47f3-9306-27be9d583254" providerId="ADAL" clId="{77914C85-B239-4D49-80FD-4100DFDCB39F}" dt="2023-06-30T10:13:47.264" v="2982"/>
          <ac:spMkLst>
            <pc:docMk/>
            <pc:sldMk cId="73997750" sldId="364"/>
            <ac:spMk id="4" creationId="{0BF45A71-C24F-F527-7618-3196004B558B}"/>
          </ac:spMkLst>
        </pc:spChg>
        <pc:spChg chg="mod">
          <ac:chgData name="Trần Văn Lực" userId="e14e2a52-5a90-47f3-9306-27be9d583254" providerId="ADAL" clId="{77914C85-B239-4D49-80FD-4100DFDCB39F}" dt="2023-06-30T09:48:32.424" v="2819" actId="20577"/>
          <ac:spMkLst>
            <pc:docMk/>
            <pc:sldMk cId="73997750" sldId="364"/>
            <ac:spMk id="5" creationId="{B65D54AF-2D76-022C-01C8-7C00DA5408EC}"/>
          </ac:spMkLst>
        </pc:spChg>
        <pc:spChg chg="mod">
          <ac:chgData name="Trần Văn Lực" userId="e14e2a52-5a90-47f3-9306-27be9d583254" providerId="ADAL" clId="{77914C85-B239-4D49-80FD-4100DFDCB39F}" dt="2023-06-30T14:30:49.753" v="3412" actId="207"/>
          <ac:spMkLst>
            <pc:docMk/>
            <pc:sldMk cId="73997750" sldId="364"/>
            <ac:spMk id="11" creationId="{9AD2D12F-B305-58E6-CD86-6A560806EE47}"/>
          </ac:spMkLst>
        </pc:spChg>
        <pc:spChg chg="mod">
          <ac:chgData name="Trần Văn Lực" userId="e14e2a52-5a90-47f3-9306-27be9d583254" providerId="ADAL" clId="{77914C85-B239-4D49-80FD-4100DFDCB39F}" dt="2023-06-30T10:14:17.057" v="3010" actId="1035"/>
          <ac:spMkLst>
            <pc:docMk/>
            <pc:sldMk cId="73997750" sldId="364"/>
            <ac:spMk id="14" creationId="{038D9CE0-E982-E612-0B3B-07BCD0868B0F}"/>
          </ac:spMkLst>
        </pc:spChg>
        <pc:spChg chg="mod">
          <ac:chgData name="Trần Văn Lực" userId="e14e2a52-5a90-47f3-9306-27be9d583254" providerId="ADAL" clId="{77914C85-B239-4D49-80FD-4100DFDCB39F}" dt="2023-06-30T14:37:19.421" v="3458" actId="207"/>
          <ac:spMkLst>
            <pc:docMk/>
            <pc:sldMk cId="73997750" sldId="364"/>
            <ac:spMk id="18" creationId="{7ED825F7-67FC-C928-E31F-0B5990168E13}"/>
          </ac:spMkLst>
        </pc:spChg>
        <pc:spChg chg="del">
          <ac:chgData name="Trần Văn Lực" userId="e14e2a52-5a90-47f3-9306-27be9d583254" providerId="ADAL" clId="{77914C85-B239-4D49-80FD-4100DFDCB39F}" dt="2023-06-30T10:12:06.396" v="2946" actId="478"/>
          <ac:spMkLst>
            <pc:docMk/>
            <pc:sldMk cId="73997750" sldId="364"/>
            <ac:spMk id="21" creationId="{F4C5A334-C764-9126-4FB1-811295AFAF91}"/>
          </ac:spMkLst>
        </pc:spChg>
      </pc:sldChg>
      <pc:sldChg chg="addSp delSp modSp add mod">
        <pc:chgData name="Trần Văn Lực" userId="e14e2a52-5a90-47f3-9306-27be9d583254" providerId="ADAL" clId="{77914C85-B239-4D49-80FD-4100DFDCB39F}" dt="2023-06-30T14:26:47.199" v="3393" actId="20577"/>
        <pc:sldMkLst>
          <pc:docMk/>
          <pc:sldMk cId="1107002107" sldId="365"/>
        </pc:sldMkLst>
        <pc:spChg chg="mod">
          <ac:chgData name="Trần Văn Lực" userId="e14e2a52-5a90-47f3-9306-27be9d583254" providerId="ADAL" clId="{77914C85-B239-4D49-80FD-4100DFDCB39F}" dt="2023-06-30T10:16:00.831" v="3030"/>
          <ac:spMkLst>
            <pc:docMk/>
            <pc:sldMk cId="1107002107" sldId="365"/>
            <ac:spMk id="3" creationId="{10661937-5206-1738-3821-1C99FE1C0250}"/>
          </ac:spMkLst>
        </pc:spChg>
        <pc:spChg chg="add del mod">
          <ac:chgData name="Trần Văn Lực" userId="e14e2a52-5a90-47f3-9306-27be9d583254" providerId="ADAL" clId="{77914C85-B239-4D49-80FD-4100DFDCB39F}" dt="2023-06-30T10:12:38.304" v="2954" actId="478"/>
          <ac:spMkLst>
            <pc:docMk/>
            <pc:sldMk cId="1107002107" sldId="365"/>
            <ac:spMk id="4" creationId="{F9D6FCAC-A91B-BE33-9017-7B49EEF44889}"/>
          </ac:spMkLst>
        </pc:spChg>
        <pc:spChg chg="mod">
          <ac:chgData name="Trần Văn Lực" userId="e14e2a52-5a90-47f3-9306-27be9d583254" providerId="ADAL" clId="{77914C85-B239-4D49-80FD-4100DFDCB39F}" dt="2023-06-30T09:47:55.564" v="2793" actId="20577"/>
          <ac:spMkLst>
            <pc:docMk/>
            <pc:sldMk cId="1107002107" sldId="365"/>
            <ac:spMk id="5" creationId="{B65D54AF-2D76-022C-01C8-7C00DA5408EC}"/>
          </ac:spMkLst>
        </pc:spChg>
        <pc:spChg chg="add mod">
          <ac:chgData name="Trần Văn Lực" userId="e14e2a52-5a90-47f3-9306-27be9d583254" providerId="ADAL" clId="{77914C85-B239-4D49-80FD-4100DFDCB39F}" dt="2023-06-30T10:13:05.106" v="2969" actId="1036"/>
          <ac:spMkLst>
            <pc:docMk/>
            <pc:sldMk cId="1107002107" sldId="365"/>
            <ac:spMk id="6" creationId="{DEA1C8C7-E497-48B6-1A98-4BFDF243ECF2}"/>
          </ac:spMkLst>
        </pc:spChg>
        <pc:spChg chg="mod">
          <ac:chgData name="Trần Văn Lực" userId="e14e2a52-5a90-47f3-9306-27be9d583254" providerId="ADAL" clId="{77914C85-B239-4D49-80FD-4100DFDCB39F}" dt="2023-06-30T14:26:47.199" v="3393" actId="20577"/>
          <ac:spMkLst>
            <pc:docMk/>
            <pc:sldMk cId="1107002107" sldId="365"/>
            <ac:spMk id="11" creationId="{9AD2D12F-B305-58E6-CD86-6A560806EE47}"/>
          </ac:spMkLst>
        </pc:spChg>
        <pc:spChg chg="del">
          <ac:chgData name="Trần Văn Lực" userId="e14e2a52-5a90-47f3-9306-27be9d583254" providerId="ADAL" clId="{77914C85-B239-4D49-80FD-4100DFDCB39F}" dt="2023-06-30T10:11:42.564" v="2932" actId="478"/>
          <ac:spMkLst>
            <pc:docMk/>
            <pc:sldMk cId="1107002107" sldId="365"/>
            <ac:spMk id="21" creationId="{F4C5A334-C764-9126-4FB1-811295AFAF91}"/>
          </ac:spMkLst>
        </pc:spChg>
      </pc:sldChg>
      <pc:sldChg chg="modSp add mod">
        <pc:chgData name="Trần Văn Lực" userId="e14e2a52-5a90-47f3-9306-27be9d583254" providerId="ADAL" clId="{77914C85-B239-4D49-80FD-4100DFDCB39F}" dt="2023-06-30T09:46:42.060" v="2763" actId="20577"/>
        <pc:sldMkLst>
          <pc:docMk/>
          <pc:sldMk cId="2325153858" sldId="366"/>
        </pc:sldMkLst>
        <pc:spChg chg="mod">
          <ac:chgData name="Trần Văn Lực" userId="e14e2a52-5a90-47f3-9306-27be9d583254" providerId="ADAL" clId="{77914C85-B239-4D49-80FD-4100DFDCB39F}" dt="2023-06-30T09:46:42.060" v="2763" actId="20577"/>
          <ac:spMkLst>
            <pc:docMk/>
            <pc:sldMk cId="2325153858" sldId="366"/>
            <ac:spMk id="5" creationId="{B65D54AF-2D76-022C-01C8-7C00DA5408EC}"/>
          </ac:spMkLst>
        </pc:spChg>
      </pc:sldChg>
      <pc:sldChg chg="addSp delSp modSp add mod">
        <pc:chgData name="Trần Văn Lực" userId="e14e2a52-5a90-47f3-9306-27be9d583254" providerId="ADAL" clId="{77914C85-B239-4D49-80FD-4100DFDCB39F}" dt="2023-06-30T10:16:04.584" v="3032"/>
        <pc:sldMkLst>
          <pc:docMk/>
          <pc:sldMk cId="565010223" sldId="367"/>
        </pc:sldMkLst>
        <pc:spChg chg="mod">
          <ac:chgData name="Trần Văn Lực" userId="e14e2a52-5a90-47f3-9306-27be9d583254" providerId="ADAL" clId="{77914C85-B239-4D49-80FD-4100DFDCB39F}" dt="2023-06-30T10:16:04.584" v="3032"/>
          <ac:spMkLst>
            <pc:docMk/>
            <pc:sldMk cId="565010223" sldId="367"/>
            <ac:spMk id="3" creationId="{10661937-5206-1738-3821-1C99FE1C0250}"/>
          </ac:spMkLst>
        </pc:spChg>
        <pc:spChg chg="add del mod">
          <ac:chgData name="Trần Văn Lực" userId="e14e2a52-5a90-47f3-9306-27be9d583254" providerId="ADAL" clId="{77914C85-B239-4D49-80FD-4100DFDCB39F}" dt="2023-06-30T10:12:45.487" v="2958" actId="478"/>
          <ac:spMkLst>
            <pc:docMk/>
            <pc:sldMk cId="565010223" sldId="367"/>
            <ac:spMk id="4" creationId="{A844768E-9137-C1A6-412F-808377740502}"/>
          </ac:spMkLst>
        </pc:spChg>
        <pc:spChg chg="add mod">
          <ac:chgData name="Trần Văn Lực" userId="e14e2a52-5a90-47f3-9306-27be9d583254" providerId="ADAL" clId="{77914C85-B239-4D49-80FD-4100DFDCB39F}" dt="2023-06-30T10:13:00.097" v="2967" actId="1036"/>
          <ac:spMkLst>
            <pc:docMk/>
            <pc:sldMk cId="565010223" sldId="367"/>
            <ac:spMk id="6" creationId="{BE547848-5956-0E7A-8279-B9E97A96CDAB}"/>
          </ac:spMkLst>
        </pc:spChg>
        <pc:spChg chg="mod">
          <ac:chgData name="Trần Văn Lực" userId="e14e2a52-5a90-47f3-9306-27be9d583254" providerId="ADAL" clId="{77914C85-B239-4D49-80FD-4100DFDCB39F}" dt="2023-06-30T10:07:13.469" v="2892" actId="1076"/>
          <ac:spMkLst>
            <pc:docMk/>
            <pc:sldMk cId="565010223" sldId="367"/>
            <ac:spMk id="19" creationId="{4A3B3FA8-6D08-3F95-E503-5E9C1C803A15}"/>
          </ac:spMkLst>
        </pc:spChg>
        <pc:spChg chg="del">
          <ac:chgData name="Trần Văn Lực" userId="e14e2a52-5a90-47f3-9306-27be9d583254" providerId="ADAL" clId="{77914C85-B239-4D49-80FD-4100DFDCB39F}" dt="2023-06-30T10:11:48.804" v="2936" actId="478"/>
          <ac:spMkLst>
            <pc:docMk/>
            <pc:sldMk cId="565010223" sldId="367"/>
            <ac:spMk id="21" creationId="{F4C5A334-C764-9126-4FB1-811295AFAF91}"/>
          </ac:spMkLst>
        </pc:spChg>
      </pc:sldChg>
      <pc:sldChg chg="delSp modSp add mod ord">
        <pc:chgData name="Trần Văn Lực" userId="e14e2a52-5a90-47f3-9306-27be9d583254" providerId="ADAL" clId="{77914C85-B239-4D49-80FD-4100DFDCB39F}" dt="2023-06-30T14:08:15.632" v="3204" actId="478"/>
        <pc:sldMkLst>
          <pc:docMk/>
          <pc:sldMk cId="1870293753" sldId="368"/>
        </pc:sldMkLst>
        <pc:spChg chg="mod">
          <ac:chgData name="Trần Văn Lực" userId="e14e2a52-5a90-47f3-9306-27be9d583254" providerId="ADAL" clId="{77914C85-B239-4D49-80FD-4100DFDCB39F}" dt="2023-06-30T14:06:30.404" v="3038" actId="14100"/>
          <ac:spMkLst>
            <pc:docMk/>
            <pc:sldMk cId="1870293753" sldId="368"/>
            <ac:spMk id="253" creationId="{00000000-0000-0000-0000-000000000000}"/>
          </ac:spMkLst>
        </pc:spChg>
        <pc:spChg chg="mod">
          <ac:chgData name="Trần Văn Lực" userId="e14e2a52-5a90-47f3-9306-27be9d583254" providerId="ADAL" clId="{77914C85-B239-4D49-80FD-4100DFDCB39F}" dt="2023-06-30T14:08:14.620" v="3203" actId="14100"/>
          <ac:spMkLst>
            <pc:docMk/>
            <pc:sldMk cId="1870293753" sldId="368"/>
            <ac:spMk id="254" creationId="{00000000-0000-0000-0000-000000000000}"/>
          </ac:spMkLst>
        </pc:spChg>
        <pc:spChg chg="del">
          <ac:chgData name="Trần Văn Lực" userId="e14e2a52-5a90-47f3-9306-27be9d583254" providerId="ADAL" clId="{77914C85-B239-4D49-80FD-4100DFDCB39F}" dt="2023-06-30T14:08:15.632" v="3204" actId="478"/>
          <ac:spMkLst>
            <pc:docMk/>
            <pc:sldMk cId="1870293753" sldId="368"/>
            <ac:spMk id="256" creationId="{00000000-0000-0000-0000-000000000000}"/>
          </ac:spMkLst>
        </pc:spChg>
      </pc:sldChg>
      <pc:sldChg chg="modSp add mod ord">
        <pc:chgData name="Trần Văn Lực" userId="e14e2a52-5a90-47f3-9306-27be9d583254" providerId="ADAL" clId="{77914C85-B239-4D49-80FD-4100DFDCB39F}" dt="2023-06-30T14:33:32.277" v="3453" actId="20577"/>
        <pc:sldMkLst>
          <pc:docMk/>
          <pc:sldMk cId="1609790226" sldId="369"/>
        </pc:sldMkLst>
        <pc:spChg chg="mod">
          <ac:chgData name="Trần Văn Lực" userId="e14e2a52-5a90-47f3-9306-27be9d583254" providerId="ADAL" clId="{77914C85-B239-4D49-80FD-4100DFDCB39F}" dt="2023-06-30T14:33:32.277" v="3453" actId="20577"/>
          <ac:spMkLst>
            <pc:docMk/>
            <pc:sldMk cId="1609790226" sldId="369"/>
            <ac:spMk id="254" creationId="{00000000-0000-0000-0000-000000000000}"/>
          </ac:spMkLst>
        </pc:spChg>
      </pc:sldChg>
      <pc:sldChg chg="modSp mod">
        <pc:chgData name="Trần Văn Lực" userId="e14e2a52-5a90-47f3-9306-27be9d583254" providerId="ADAL" clId="{77914C85-B239-4D49-80FD-4100DFDCB39F}" dt="2023-07-10T15:03:06.330" v="4570" actId="948"/>
        <pc:sldMkLst>
          <pc:docMk/>
          <pc:sldMk cId="1871698819" sldId="370"/>
        </pc:sldMkLst>
        <pc:spChg chg="mod">
          <ac:chgData name="Trần Văn Lực" userId="e14e2a52-5a90-47f3-9306-27be9d583254" providerId="ADAL" clId="{77914C85-B239-4D49-80FD-4100DFDCB39F}" dt="2023-07-10T15:03:06.330" v="4570" actId="948"/>
          <ac:spMkLst>
            <pc:docMk/>
            <pc:sldMk cId="1871698819" sldId="370"/>
            <ac:spMk id="16" creationId="{21364FE1-074B-57B4-F587-CDEF5CF269A1}"/>
          </ac:spMkLst>
        </pc:spChg>
      </pc:sldChg>
      <pc:sldChg chg="modSp mod">
        <pc:chgData name="Trần Văn Lực" userId="e14e2a52-5a90-47f3-9306-27be9d583254" providerId="ADAL" clId="{77914C85-B239-4D49-80FD-4100DFDCB39F}" dt="2023-07-09T03:00:32.137" v="3466" actId="1076"/>
        <pc:sldMkLst>
          <pc:docMk/>
          <pc:sldMk cId="4150310630" sldId="371"/>
        </pc:sldMkLst>
        <pc:grpChg chg="mod">
          <ac:chgData name="Trần Văn Lực" userId="e14e2a52-5a90-47f3-9306-27be9d583254" providerId="ADAL" clId="{77914C85-B239-4D49-80FD-4100DFDCB39F}" dt="2023-07-09T03:00:32.137" v="3466" actId="1076"/>
          <ac:grpSpMkLst>
            <pc:docMk/>
            <pc:sldMk cId="4150310630" sldId="371"/>
            <ac:grpSpMk id="74" creationId="{74EB8B60-30B8-D71C-1ED2-F6F5EEBFAB1A}"/>
          </ac:grpSpMkLst>
        </pc:grpChg>
      </pc:sldChg>
      <pc:sldChg chg="modSp mod">
        <pc:chgData name="Trần Văn Lực" userId="e14e2a52-5a90-47f3-9306-27be9d583254" providerId="ADAL" clId="{77914C85-B239-4D49-80FD-4100DFDCB39F}" dt="2023-07-10T15:18:12.592" v="4650" actId="113"/>
        <pc:sldMkLst>
          <pc:docMk/>
          <pc:sldMk cId="659973219" sldId="381"/>
        </pc:sldMkLst>
        <pc:spChg chg="mod">
          <ac:chgData name="Trần Văn Lực" userId="e14e2a52-5a90-47f3-9306-27be9d583254" providerId="ADAL" clId="{77914C85-B239-4D49-80FD-4100DFDCB39F}" dt="2023-07-10T15:18:12.592" v="4650" actId="113"/>
          <ac:spMkLst>
            <pc:docMk/>
            <pc:sldMk cId="659973219" sldId="381"/>
            <ac:spMk id="13" creationId="{605CB688-4BBA-CF87-1643-E2BC4A2A23C4}"/>
          </ac:spMkLst>
        </pc:spChg>
      </pc:sldChg>
      <pc:sldChg chg="addSp delSp modSp add mod">
        <pc:chgData name="Trần Văn Lực" userId="e14e2a52-5a90-47f3-9306-27be9d583254" providerId="ADAL" clId="{77914C85-B239-4D49-80FD-4100DFDCB39F}" dt="2023-07-11T04:34:50.921" v="4788" actId="1076"/>
        <pc:sldMkLst>
          <pc:docMk/>
          <pc:sldMk cId="4078487054" sldId="391"/>
        </pc:sldMkLst>
        <pc:spChg chg="del">
          <ac:chgData name="Trần Văn Lực" userId="e14e2a52-5a90-47f3-9306-27be9d583254" providerId="ADAL" clId="{77914C85-B239-4D49-80FD-4100DFDCB39F}" dt="2023-07-11T04:33:19.395" v="4757" actId="478"/>
          <ac:spMkLst>
            <pc:docMk/>
            <pc:sldMk cId="4078487054" sldId="391"/>
            <ac:spMk id="253" creationId="{00000000-0000-0000-0000-000000000000}"/>
          </ac:spMkLst>
        </pc:spChg>
        <pc:spChg chg="mod">
          <ac:chgData name="Trần Văn Lực" userId="e14e2a52-5a90-47f3-9306-27be9d583254" providerId="ADAL" clId="{77914C85-B239-4D49-80FD-4100DFDCB39F}" dt="2023-07-11T04:33:28.845" v="4761"/>
          <ac:spMkLst>
            <pc:docMk/>
            <pc:sldMk cId="4078487054" sldId="391"/>
            <ac:spMk id="254" creationId="{00000000-0000-0000-0000-000000000000}"/>
          </ac:spMkLst>
        </pc:spChg>
        <pc:graphicFrameChg chg="add mod modGraphic">
          <ac:chgData name="Trần Văn Lực" userId="e14e2a52-5a90-47f3-9306-27be9d583254" providerId="ADAL" clId="{77914C85-B239-4D49-80FD-4100DFDCB39F}" dt="2023-07-11T04:34:50.921" v="4788" actId="1076"/>
          <ac:graphicFrameMkLst>
            <pc:docMk/>
            <pc:sldMk cId="4078487054" sldId="391"/>
            <ac:graphicFrameMk id="2" creationId="{A3E3AB15-4782-2413-9A89-BD3D03E3785E}"/>
          </ac:graphicFrameMkLst>
        </pc:graphicFrameChg>
      </pc:sldChg>
    </pc:docChg>
  </pc:docChgLst>
  <pc:docChgLst>
    <pc:chgData name="Ngô Ngọc Sương" userId="cb1cb11b-a0b5-4f30-9298-20d47e301e41" providerId="ADAL" clId="{4001590A-7982-4CC8-A481-A5E735B0615D}"/>
    <pc:docChg chg="undo custSel addSld delSld modSld sldOrd">
      <pc:chgData name="Ngô Ngọc Sương" userId="cb1cb11b-a0b5-4f30-9298-20d47e301e41" providerId="ADAL" clId="{4001590A-7982-4CC8-A481-A5E735B0615D}" dt="2023-07-11T14:22:45.759" v="3713" actId="20577"/>
      <pc:docMkLst>
        <pc:docMk/>
      </pc:docMkLst>
      <pc:sldChg chg="delSp mod">
        <pc:chgData name="Ngô Ngọc Sương" userId="cb1cb11b-a0b5-4f30-9298-20d47e301e41" providerId="ADAL" clId="{4001590A-7982-4CC8-A481-A5E735B0615D}" dt="2023-07-03T09:55:43.064" v="636" actId="478"/>
        <pc:sldMkLst>
          <pc:docMk/>
          <pc:sldMk cId="0" sldId="267"/>
        </pc:sldMkLst>
        <pc:spChg chg="del">
          <ac:chgData name="Ngô Ngọc Sương" userId="cb1cb11b-a0b5-4f30-9298-20d47e301e41" providerId="ADAL" clId="{4001590A-7982-4CC8-A481-A5E735B0615D}" dt="2023-07-03T09:55:43.064" v="636" actId="478"/>
          <ac:spMkLst>
            <pc:docMk/>
            <pc:sldMk cId="0" sldId="267"/>
            <ac:spMk id="256" creationId="{00000000-0000-0000-0000-000000000000}"/>
          </ac:spMkLst>
        </pc:spChg>
      </pc:sldChg>
      <pc:sldChg chg="addSp delSp modSp mod modNotesTx">
        <pc:chgData name="Ngô Ngọc Sương" userId="cb1cb11b-a0b5-4f30-9298-20d47e301e41" providerId="ADAL" clId="{4001590A-7982-4CC8-A481-A5E735B0615D}" dt="2023-07-11T03:24:30.352" v="2379" actId="20577"/>
        <pc:sldMkLst>
          <pc:docMk/>
          <pc:sldMk cId="1744076958" sldId="330"/>
        </pc:sldMkLst>
        <pc:spChg chg="add del mod">
          <ac:chgData name="Ngô Ngọc Sương" userId="cb1cb11b-a0b5-4f30-9298-20d47e301e41" providerId="ADAL" clId="{4001590A-7982-4CC8-A481-A5E735B0615D}" dt="2023-07-03T09:36:27.906" v="160"/>
          <ac:spMkLst>
            <pc:docMk/>
            <pc:sldMk cId="1744076958" sldId="330"/>
            <ac:spMk id="4" creationId="{56FC9224-0EB8-4609-43DB-D38FD634EFE8}"/>
          </ac:spMkLst>
        </pc:spChg>
        <pc:spChg chg="add del mod">
          <ac:chgData name="Ngô Ngọc Sương" userId="cb1cb11b-a0b5-4f30-9298-20d47e301e41" providerId="ADAL" clId="{4001590A-7982-4CC8-A481-A5E735B0615D}" dt="2023-07-03T09:38:33.943" v="272" actId="21"/>
          <ac:spMkLst>
            <pc:docMk/>
            <pc:sldMk cId="1744076958" sldId="330"/>
            <ac:spMk id="6" creationId="{09D9AA5C-154A-2B51-2410-4E2380DF8F72}"/>
          </ac:spMkLst>
        </pc:spChg>
        <pc:spChg chg="mod">
          <ac:chgData name="Ngô Ngọc Sương" userId="cb1cb11b-a0b5-4f30-9298-20d47e301e41" providerId="ADAL" clId="{4001590A-7982-4CC8-A481-A5E735B0615D}" dt="2023-07-11T03:24:30.352" v="2379" actId="20577"/>
          <ac:spMkLst>
            <pc:docMk/>
            <pc:sldMk cId="1744076958" sldId="330"/>
            <ac:spMk id="11" creationId="{9AD2D12F-B305-58E6-CD86-6A560806EE47}"/>
          </ac:spMkLst>
        </pc:spChg>
        <pc:spChg chg="del mod">
          <ac:chgData name="Ngô Ngọc Sương" userId="cb1cb11b-a0b5-4f30-9298-20d47e301e41" providerId="ADAL" clId="{4001590A-7982-4CC8-A481-A5E735B0615D}" dt="2023-07-03T09:24:28.862" v="16" actId="478"/>
          <ac:spMkLst>
            <pc:docMk/>
            <pc:sldMk cId="1744076958" sldId="330"/>
            <ac:spMk id="16" creationId="{21364FE1-074B-57B4-F587-CDEF5CF269A1}"/>
          </ac:spMkLst>
        </pc:spChg>
        <pc:picChg chg="del mod">
          <ac:chgData name="Ngô Ngọc Sương" userId="cb1cb11b-a0b5-4f30-9298-20d47e301e41" providerId="ADAL" clId="{4001590A-7982-4CC8-A481-A5E735B0615D}" dt="2023-07-03T09:24:29.681" v="17" actId="478"/>
          <ac:picMkLst>
            <pc:docMk/>
            <pc:sldMk cId="1744076958" sldId="330"/>
            <ac:picMk id="24" creationId="{87DF2EB9-9C00-C392-BC6F-DD280672EBD1}"/>
          </ac:picMkLst>
        </pc:picChg>
      </pc:sldChg>
      <pc:sldChg chg="modSp mod">
        <pc:chgData name="Ngô Ngọc Sương" userId="cb1cb11b-a0b5-4f30-9298-20d47e301e41" providerId="ADAL" clId="{4001590A-7982-4CC8-A481-A5E735B0615D}" dt="2023-07-11T08:15:45.720" v="3696" actId="20577"/>
        <pc:sldMkLst>
          <pc:docMk/>
          <pc:sldMk cId="2558688513" sldId="332"/>
        </pc:sldMkLst>
        <pc:spChg chg="mod">
          <ac:chgData name="Ngô Ngọc Sương" userId="cb1cb11b-a0b5-4f30-9298-20d47e301e41" providerId="ADAL" clId="{4001590A-7982-4CC8-A481-A5E735B0615D}" dt="2023-07-11T05:14:39.973" v="2657" actId="20577"/>
          <ac:spMkLst>
            <pc:docMk/>
            <pc:sldMk cId="2558688513" sldId="332"/>
            <ac:spMk id="14" creationId="{323F25CE-7E9E-E200-D4CE-FDF75003B7AB}"/>
          </ac:spMkLst>
        </pc:spChg>
        <pc:spChg chg="mod">
          <ac:chgData name="Ngô Ngọc Sương" userId="cb1cb11b-a0b5-4f30-9298-20d47e301e41" providerId="ADAL" clId="{4001590A-7982-4CC8-A481-A5E735B0615D}" dt="2023-07-11T08:15:45.720" v="3696" actId="20577"/>
          <ac:spMkLst>
            <pc:docMk/>
            <pc:sldMk cId="2558688513" sldId="332"/>
            <ac:spMk id="19" creationId="{4A3B3FA8-6D08-3F95-E503-5E9C1C803A15}"/>
          </ac:spMkLst>
        </pc:spChg>
      </pc:sldChg>
      <pc:sldChg chg="addSp delSp modSp mod modNotesTx">
        <pc:chgData name="Ngô Ngọc Sương" userId="cb1cb11b-a0b5-4f30-9298-20d47e301e41" providerId="ADAL" clId="{4001590A-7982-4CC8-A481-A5E735B0615D}" dt="2023-07-11T05:23:39.514" v="2755" actId="1076"/>
        <pc:sldMkLst>
          <pc:docMk/>
          <pc:sldMk cId="2275338032" sldId="333"/>
        </pc:sldMkLst>
        <pc:spChg chg="add mod">
          <ac:chgData name="Ngô Ngọc Sương" userId="cb1cb11b-a0b5-4f30-9298-20d47e301e41" providerId="ADAL" clId="{4001590A-7982-4CC8-A481-A5E735B0615D}" dt="2023-07-03T10:19:12.935" v="871" actId="164"/>
          <ac:spMkLst>
            <pc:docMk/>
            <pc:sldMk cId="2275338032" sldId="333"/>
            <ac:spMk id="6" creationId="{E58BB283-411B-E756-75F7-EDCF3982766E}"/>
          </ac:spMkLst>
        </pc:spChg>
        <pc:spChg chg="add mod">
          <ac:chgData name="Ngô Ngọc Sương" userId="cb1cb11b-a0b5-4f30-9298-20d47e301e41" providerId="ADAL" clId="{4001590A-7982-4CC8-A481-A5E735B0615D}" dt="2023-07-03T10:19:12.935" v="871" actId="164"/>
          <ac:spMkLst>
            <pc:docMk/>
            <pc:sldMk cId="2275338032" sldId="333"/>
            <ac:spMk id="7" creationId="{ED3F0914-5A30-FA80-8B2E-5D4F14A6A391}"/>
          </ac:spMkLst>
        </pc:spChg>
        <pc:spChg chg="mod">
          <ac:chgData name="Ngô Ngọc Sương" userId="cb1cb11b-a0b5-4f30-9298-20d47e301e41" providerId="ADAL" clId="{4001590A-7982-4CC8-A481-A5E735B0615D}" dt="2023-07-03T10:19:45.182" v="874" actId="207"/>
          <ac:spMkLst>
            <pc:docMk/>
            <pc:sldMk cId="2275338032" sldId="333"/>
            <ac:spMk id="11" creationId="{9AD2D12F-B305-58E6-CD86-6A560806EE47}"/>
          </ac:spMkLst>
        </pc:spChg>
        <pc:spChg chg="add mod">
          <ac:chgData name="Ngô Ngọc Sương" userId="cb1cb11b-a0b5-4f30-9298-20d47e301e41" providerId="ADAL" clId="{4001590A-7982-4CC8-A481-A5E735B0615D}" dt="2023-07-03T10:19:12.935" v="871" actId="164"/>
          <ac:spMkLst>
            <pc:docMk/>
            <pc:sldMk cId="2275338032" sldId="333"/>
            <ac:spMk id="13" creationId="{8D65ED76-5B40-7369-9CA8-2D3C70D66452}"/>
          </ac:spMkLst>
        </pc:spChg>
        <pc:spChg chg="add mod">
          <ac:chgData name="Ngô Ngọc Sương" userId="cb1cb11b-a0b5-4f30-9298-20d47e301e41" providerId="ADAL" clId="{4001590A-7982-4CC8-A481-A5E735B0615D}" dt="2023-07-03T10:19:12.935" v="871" actId="164"/>
          <ac:spMkLst>
            <pc:docMk/>
            <pc:sldMk cId="2275338032" sldId="333"/>
            <ac:spMk id="16" creationId="{88736851-6F76-BCF2-1A31-334612F7F778}"/>
          </ac:spMkLst>
        </pc:spChg>
        <pc:spChg chg="del mod">
          <ac:chgData name="Ngô Ngọc Sương" userId="cb1cb11b-a0b5-4f30-9298-20d47e301e41" providerId="ADAL" clId="{4001590A-7982-4CC8-A481-A5E735B0615D}" dt="2023-07-11T05:23:35.829" v="2754" actId="478"/>
          <ac:spMkLst>
            <pc:docMk/>
            <pc:sldMk cId="2275338032" sldId="333"/>
            <ac:spMk id="18" creationId="{5C854947-DA6C-053E-21D4-3F46BC99C2F8}"/>
          </ac:spMkLst>
        </pc:spChg>
        <pc:spChg chg="add mod">
          <ac:chgData name="Ngô Ngọc Sương" userId="cb1cb11b-a0b5-4f30-9298-20d47e301e41" providerId="ADAL" clId="{4001590A-7982-4CC8-A481-A5E735B0615D}" dt="2023-07-03T10:19:29.466" v="872" actId="207"/>
          <ac:spMkLst>
            <pc:docMk/>
            <pc:sldMk cId="2275338032" sldId="333"/>
            <ac:spMk id="19" creationId="{F1C9887E-FBD8-A6E1-CBC2-2016C886EC77}"/>
          </ac:spMkLst>
        </pc:spChg>
        <pc:spChg chg="add mod">
          <ac:chgData name="Ngô Ngọc Sương" userId="cb1cb11b-a0b5-4f30-9298-20d47e301e41" providerId="ADAL" clId="{4001590A-7982-4CC8-A481-A5E735B0615D}" dt="2023-07-03T10:19:35.391" v="873" actId="207"/>
          <ac:spMkLst>
            <pc:docMk/>
            <pc:sldMk cId="2275338032" sldId="333"/>
            <ac:spMk id="22" creationId="{F528FFD2-F8CC-F2A9-4A3C-AD8E6F12154D}"/>
          </ac:spMkLst>
        </pc:spChg>
        <pc:spChg chg="add mod">
          <ac:chgData name="Ngô Ngọc Sương" userId="cb1cb11b-a0b5-4f30-9298-20d47e301e41" providerId="ADAL" clId="{4001590A-7982-4CC8-A481-A5E735B0615D}" dt="2023-07-03T10:19:55.878" v="877" actId="207"/>
          <ac:spMkLst>
            <pc:docMk/>
            <pc:sldMk cId="2275338032" sldId="333"/>
            <ac:spMk id="24" creationId="{902947B8-062A-1536-A99E-C84D11BA4880}"/>
          </ac:spMkLst>
        </pc:spChg>
        <pc:grpChg chg="add mod">
          <ac:chgData name="Ngô Ngọc Sương" userId="cb1cb11b-a0b5-4f30-9298-20d47e301e41" providerId="ADAL" clId="{4001590A-7982-4CC8-A481-A5E735B0615D}" dt="2023-07-03T10:20:46.488" v="890" actId="164"/>
          <ac:grpSpMkLst>
            <pc:docMk/>
            <pc:sldMk cId="2275338032" sldId="333"/>
            <ac:grpSpMk id="25" creationId="{50FA7622-9173-FBE4-6BAE-457044316A0F}"/>
          </ac:grpSpMkLst>
        </pc:grpChg>
        <pc:grpChg chg="add mod">
          <ac:chgData name="Ngô Ngọc Sương" userId="cb1cb11b-a0b5-4f30-9298-20d47e301e41" providerId="ADAL" clId="{4001590A-7982-4CC8-A481-A5E735B0615D}" dt="2023-07-03T10:21:12.536" v="895" actId="164"/>
          <ac:grpSpMkLst>
            <pc:docMk/>
            <pc:sldMk cId="2275338032" sldId="333"/>
            <ac:grpSpMk id="28" creationId="{03130761-E6B6-ECCF-E42E-9D576BCD26CC}"/>
          </ac:grpSpMkLst>
        </pc:grpChg>
        <pc:grpChg chg="add mod">
          <ac:chgData name="Ngô Ngọc Sương" userId="cb1cb11b-a0b5-4f30-9298-20d47e301e41" providerId="ADAL" clId="{4001590A-7982-4CC8-A481-A5E735B0615D}" dt="2023-07-11T05:23:39.514" v="2755" actId="1076"/>
          <ac:grpSpMkLst>
            <pc:docMk/>
            <pc:sldMk cId="2275338032" sldId="333"/>
            <ac:grpSpMk id="30" creationId="{E0483FE9-B094-FA8D-87DB-3EFA83D6FC91}"/>
          </ac:grpSpMkLst>
        </pc:grpChg>
        <pc:graphicFrameChg chg="modGraphic">
          <ac:chgData name="Ngô Ngọc Sương" userId="cb1cb11b-a0b5-4f30-9298-20d47e301e41" providerId="ADAL" clId="{4001590A-7982-4CC8-A481-A5E735B0615D}" dt="2023-07-03T10:19:49.624" v="875" actId="207"/>
          <ac:graphicFrameMkLst>
            <pc:docMk/>
            <pc:sldMk cId="2275338032" sldId="333"/>
            <ac:graphicFrameMk id="8" creationId="{F932F432-4B40-3D03-EA13-417CAA82DF36}"/>
          </ac:graphicFrameMkLst>
        </pc:graphicFrameChg>
        <pc:graphicFrameChg chg="modGraphic">
          <ac:chgData name="Ngô Ngọc Sương" userId="cb1cb11b-a0b5-4f30-9298-20d47e301e41" providerId="ADAL" clId="{4001590A-7982-4CC8-A481-A5E735B0615D}" dt="2023-07-03T10:19:52.660" v="876" actId="207"/>
          <ac:graphicFrameMkLst>
            <pc:docMk/>
            <pc:sldMk cId="2275338032" sldId="333"/>
            <ac:graphicFrameMk id="10" creationId="{3ACE8886-2CED-C016-8333-3230F89FA567}"/>
          </ac:graphicFrameMkLst>
        </pc:graphicFrameChg>
        <pc:cxnChg chg="mod">
          <ac:chgData name="Ngô Ngọc Sương" userId="cb1cb11b-a0b5-4f30-9298-20d47e301e41" providerId="ADAL" clId="{4001590A-7982-4CC8-A481-A5E735B0615D}" dt="2023-07-03T11:13:40.360" v="1370" actId="208"/>
          <ac:cxnSpMkLst>
            <pc:docMk/>
            <pc:sldMk cId="2275338032" sldId="333"/>
            <ac:cxnSpMk id="20" creationId="{7052389F-8CF6-F078-CCE8-F62839402B3B}"/>
          </ac:cxnSpMkLst>
        </pc:cxnChg>
        <pc:cxnChg chg="mod">
          <ac:chgData name="Ngô Ngọc Sương" userId="cb1cb11b-a0b5-4f30-9298-20d47e301e41" providerId="ADAL" clId="{4001590A-7982-4CC8-A481-A5E735B0615D}" dt="2023-07-03T10:19:12.935" v="871" actId="164"/>
          <ac:cxnSpMkLst>
            <pc:docMk/>
            <pc:sldMk cId="2275338032" sldId="333"/>
            <ac:cxnSpMk id="23" creationId="{7602AEC5-CA45-1260-9515-006622CD90AD}"/>
          </ac:cxnSpMkLst>
        </pc:cxnChg>
        <pc:cxnChg chg="mod">
          <ac:chgData name="Ngô Ngọc Sương" userId="cb1cb11b-a0b5-4f30-9298-20d47e301e41" providerId="ADAL" clId="{4001590A-7982-4CC8-A481-A5E735B0615D}" dt="2023-07-03T10:21:12.536" v="895" actId="164"/>
          <ac:cxnSpMkLst>
            <pc:docMk/>
            <pc:sldMk cId="2275338032" sldId="333"/>
            <ac:cxnSpMk id="26" creationId="{71C7275D-6822-5D14-90C5-585851E54EE5}"/>
          </ac:cxnSpMkLst>
        </pc:cxnChg>
        <pc:cxnChg chg="mod">
          <ac:chgData name="Ngô Ngọc Sương" userId="cb1cb11b-a0b5-4f30-9298-20d47e301e41" providerId="ADAL" clId="{4001590A-7982-4CC8-A481-A5E735B0615D}" dt="2023-07-03T10:19:12.935" v="871" actId="164"/>
          <ac:cxnSpMkLst>
            <pc:docMk/>
            <pc:sldMk cId="2275338032" sldId="333"/>
            <ac:cxnSpMk id="27" creationId="{93FE5FEA-75F2-0B52-D94D-9AEAAC167D73}"/>
          </ac:cxnSpMkLst>
        </pc:cxnChg>
        <pc:cxnChg chg="mod">
          <ac:chgData name="Ngô Ngọc Sương" userId="cb1cb11b-a0b5-4f30-9298-20d47e301e41" providerId="ADAL" clId="{4001590A-7982-4CC8-A481-A5E735B0615D}" dt="2023-07-03T10:19:12.935" v="871" actId="164"/>
          <ac:cxnSpMkLst>
            <pc:docMk/>
            <pc:sldMk cId="2275338032" sldId="333"/>
            <ac:cxnSpMk id="29" creationId="{FB39CD2E-B45F-3F63-B118-B575C775E0BC}"/>
          </ac:cxnSpMkLst>
        </pc:cxnChg>
      </pc:sldChg>
      <pc:sldChg chg="modSp modAnim">
        <pc:chgData name="Ngô Ngọc Sương" userId="cb1cb11b-a0b5-4f30-9298-20d47e301e41" providerId="ADAL" clId="{4001590A-7982-4CC8-A481-A5E735B0615D}" dt="2023-07-03T11:14:54.318" v="1377" actId="207"/>
        <pc:sldMkLst>
          <pc:docMk/>
          <pc:sldMk cId="1391871601" sldId="334"/>
        </pc:sldMkLst>
        <pc:spChg chg="mod">
          <ac:chgData name="Ngô Ngọc Sương" userId="cb1cb11b-a0b5-4f30-9298-20d47e301e41" providerId="ADAL" clId="{4001590A-7982-4CC8-A481-A5E735B0615D}" dt="2023-07-03T11:14:54.318" v="1377" actId="207"/>
          <ac:spMkLst>
            <pc:docMk/>
            <pc:sldMk cId="1391871601" sldId="334"/>
            <ac:spMk id="11" creationId="{9AD2D12F-B305-58E6-CD86-6A560806EE47}"/>
          </ac:spMkLst>
        </pc:spChg>
        <pc:spChg chg="mod">
          <ac:chgData name="Ngô Ngọc Sương" userId="cb1cb11b-a0b5-4f30-9298-20d47e301e41" providerId="ADAL" clId="{4001590A-7982-4CC8-A481-A5E735B0615D}" dt="2023-07-03T11:14:41.383" v="1376" actId="207"/>
          <ac:spMkLst>
            <pc:docMk/>
            <pc:sldMk cId="1391871601" sldId="334"/>
            <ac:spMk id="18" creationId="{7ED825F7-67FC-C928-E31F-0B5990168E13}"/>
          </ac:spMkLst>
        </pc:spChg>
        <pc:spChg chg="mod">
          <ac:chgData name="Ngô Ngọc Sương" userId="cb1cb11b-a0b5-4f30-9298-20d47e301e41" providerId="ADAL" clId="{4001590A-7982-4CC8-A481-A5E735B0615D}" dt="2023-07-03T11:12:10.689" v="1366" actId="948"/>
          <ac:spMkLst>
            <pc:docMk/>
            <pc:sldMk cId="1391871601" sldId="334"/>
            <ac:spMk id="25" creationId="{5A48D08D-9431-FEB4-7779-AEB21C1236FD}"/>
          </ac:spMkLst>
        </pc:spChg>
      </pc:sldChg>
      <pc:sldChg chg="del">
        <pc:chgData name="Ngô Ngọc Sương" userId="cb1cb11b-a0b5-4f30-9298-20d47e301e41" providerId="ADAL" clId="{4001590A-7982-4CC8-A481-A5E735B0615D}" dt="2023-07-03T09:52:50.781" v="614" actId="47"/>
        <pc:sldMkLst>
          <pc:docMk/>
          <pc:sldMk cId="2531746766" sldId="336"/>
        </pc:sldMkLst>
      </pc:sldChg>
      <pc:sldChg chg="del">
        <pc:chgData name="Ngô Ngọc Sương" userId="cb1cb11b-a0b5-4f30-9298-20d47e301e41" providerId="ADAL" clId="{4001590A-7982-4CC8-A481-A5E735B0615D}" dt="2023-07-03T10:23:23.775" v="911" actId="47"/>
        <pc:sldMkLst>
          <pc:docMk/>
          <pc:sldMk cId="591054401" sldId="337"/>
        </pc:sldMkLst>
      </pc:sldChg>
      <pc:sldChg chg="delSp modSp del mod">
        <pc:chgData name="Ngô Ngọc Sương" userId="cb1cb11b-a0b5-4f30-9298-20d47e301e41" providerId="ADAL" clId="{4001590A-7982-4CC8-A481-A5E735B0615D}" dt="2023-07-03T10:17:47.087" v="868" actId="47"/>
        <pc:sldMkLst>
          <pc:docMk/>
          <pc:sldMk cId="4107813203" sldId="338"/>
        </pc:sldMkLst>
        <pc:spChg chg="mod">
          <ac:chgData name="Ngô Ngọc Sương" userId="cb1cb11b-a0b5-4f30-9298-20d47e301e41" providerId="ADAL" clId="{4001590A-7982-4CC8-A481-A5E735B0615D}" dt="2023-07-03T10:14:35.228" v="810" actId="12"/>
          <ac:spMkLst>
            <pc:docMk/>
            <pc:sldMk cId="4107813203" sldId="338"/>
            <ac:spMk id="11" creationId="{9AD2D12F-B305-58E6-CD86-6A560806EE47}"/>
          </ac:spMkLst>
        </pc:spChg>
        <pc:spChg chg="del">
          <ac:chgData name="Ngô Ngọc Sương" userId="cb1cb11b-a0b5-4f30-9298-20d47e301e41" providerId="ADAL" clId="{4001590A-7982-4CC8-A481-A5E735B0615D}" dt="2023-07-03T10:14:44.588" v="812" actId="478"/>
          <ac:spMkLst>
            <pc:docMk/>
            <pc:sldMk cId="4107813203" sldId="338"/>
            <ac:spMk id="12" creationId="{809C03EB-793D-4E51-A40E-C8570F3F5F70}"/>
          </ac:spMkLst>
        </pc:spChg>
        <pc:spChg chg="del">
          <ac:chgData name="Ngô Ngọc Sương" userId="cb1cb11b-a0b5-4f30-9298-20d47e301e41" providerId="ADAL" clId="{4001590A-7982-4CC8-A481-A5E735B0615D}" dt="2023-07-03T10:14:46.635" v="813" actId="478"/>
          <ac:spMkLst>
            <pc:docMk/>
            <pc:sldMk cId="4107813203" sldId="338"/>
            <ac:spMk id="14" creationId="{0998F4EE-19A0-03EE-02F6-1834B5000E1D}"/>
          </ac:spMkLst>
        </pc:spChg>
        <pc:spChg chg="del">
          <ac:chgData name="Ngô Ngọc Sương" userId="cb1cb11b-a0b5-4f30-9298-20d47e301e41" providerId="ADAL" clId="{4001590A-7982-4CC8-A481-A5E735B0615D}" dt="2023-07-03T10:14:49.299" v="814" actId="478"/>
          <ac:spMkLst>
            <pc:docMk/>
            <pc:sldMk cId="4107813203" sldId="338"/>
            <ac:spMk id="17" creationId="{FB4C445E-06A7-FFC1-A801-01A113246176}"/>
          </ac:spMkLst>
        </pc:spChg>
        <pc:graphicFrameChg chg="del">
          <ac:chgData name="Ngô Ngọc Sương" userId="cb1cb11b-a0b5-4f30-9298-20d47e301e41" providerId="ADAL" clId="{4001590A-7982-4CC8-A481-A5E735B0615D}" dt="2023-07-03T10:14:42.711" v="811" actId="478"/>
          <ac:graphicFrameMkLst>
            <pc:docMk/>
            <pc:sldMk cId="4107813203" sldId="338"/>
            <ac:graphicFrameMk id="8" creationId="{F932F432-4B40-3D03-EA13-417CAA82DF36}"/>
          </ac:graphicFrameMkLst>
        </pc:graphicFrameChg>
      </pc:sldChg>
      <pc:sldChg chg="addSp modSp mod">
        <pc:chgData name="Ngô Ngọc Sương" userId="cb1cb11b-a0b5-4f30-9298-20d47e301e41" providerId="ADAL" clId="{4001590A-7982-4CC8-A481-A5E735B0615D}" dt="2023-07-11T05:24:08.299" v="2759" actId="20577"/>
        <pc:sldMkLst>
          <pc:docMk/>
          <pc:sldMk cId="281143838" sldId="339"/>
        </pc:sldMkLst>
        <pc:spChg chg="mod">
          <ac:chgData name="Ngô Ngọc Sương" userId="cb1cb11b-a0b5-4f30-9298-20d47e301e41" providerId="ADAL" clId="{4001590A-7982-4CC8-A481-A5E735B0615D}" dt="2023-07-11T05:24:08.299" v="2759" actId="20577"/>
          <ac:spMkLst>
            <pc:docMk/>
            <pc:sldMk cId="281143838" sldId="339"/>
            <ac:spMk id="17" creationId="{FB4C445E-06A7-FFC1-A801-01A113246176}"/>
          </ac:spMkLst>
        </pc:spChg>
        <pc:spChg chg="mod">
          <ac:chgData name="Ngô Ngọc Sương" userId="cb1cb11b-a0b5-4f30-9298-20d47e301e41" providerId="ADAL" clId="{4001590A-7982-4CC8-A481-A5E735B0615D}" dt="2023-07-03T10:24:24.095" v="921"/>
          <ac:spMkLst>
            <pc:docMk/>
            <pc:sldMk cId="281143838" sldId="339"/>
            <ac:spMk id="19" creationId="{B9884453-F962-2726-FE4D-43C0B8D7CF73}"/>
          </ac:spMkLst>
        </pc:spChg>
        <pc:spChg chg="mod">
          <ac:chgData name="Ngô Ngọc Sương" userId="cb1cb11b-a0b5-4f30-9298-20d47e301e41" providerId="ADAL" clId="{4001590A-7982-4CC8-A481-A5E735B0615D}" dt="2023-07-03T10:24:24.095" v="921"/>
          <ac:spMkLst>
            <pc:docMk/>
            <pc:sldMk cId="281143838" sldId="339"/>
            <ac:spMk id="20" creationId="{D0F862D1-F2B9-810A-BADC-A2C8945CFA73}"/>
          </ac:spMkLst>
        </pc:spChg>
        <pc:spChg chg="mod">
          <ac:chgData name="Ngô Ngọc Sương" userId="cb1cb11b-a0b5-4f30-9298-20d47e301e41" providerId="ADAL" clId="{4001590A-7982-4CC8-A481-A5E735B0615D}" dt="2023-07-03T10:24:24.095" v="921"/>
          <ac:spMkLst>
            <pc:docMk/>
            <pc:sldMk cId="281143838" sldId="339"/>
            <ac:spMk id="22" creationId="{FEE234E2-58B4-41BB-3FBC-47C9171D00C3}"/>
          </ac:spMkLst>
        </pc:spChg>
        <pc:spChg chg="mod">
          <ac:chgData name="Ngô Ngọc Sương" userId="cb1cb11b-a0b5-4f30-9298-20d47e301e41" providerId="ADAL" clId="{4001590A-7982-4CC8-A481-A5E735B0615D}" dt="2023-07-03T10:24:24.095" v="921"/>
          <ac:spMkLst>
            <pc:docMk/>
            <pc:sldMk cId="281143838" sldId="339"/>
            <ac:spMk id="23" creationId="{BB60E696-EAF0-2E54-9630-4511F9686509}"/>
          </ac:spMkLst>
        </pc:spChg>
        <pc:spChg chg="mod">
          <ac:chgData name="Ngô Ngọc Sương" userId="cb1cb11b-a0b5-4f30-9298-20d47e301e41" providerId="ADAL" clId="{4001590A-7982-4CC8-A481-A5E735B0615D}" dt="2023-07-03T10:24:24.095" v="921"/>
          <ac:spMkLst>
            <pc:docMk/>
            <pc:sldMk cId="281143838" sldId="339"/>
            <ac:spMk id="24" creationId="{F292F049-24AE-EBB9-D192-45FB3A14E301}"/>
          </ac:spMkLst>
        </pc:spChg>
        <pc:spChg chg="mod">
          <ac:chgData name="Ngô Ngọc Sương" userId="cb1cb11b-a0b5-4f30-9298-20d47e301e41" providerId="ADAL" clId="{4001590A-7982-4CC8-A481-A5E735B0615D}" dt="2023-07-03T10:24:24.095" v="921"/>
          <ac:spMkLst>
            <pc:docMk/>
            <pc:sldMk cId="281143838" sldId="339"/>
            <ac:spMk id="25" creationId="{2F790FC4-15E3-DD37-62E2-C28250209986}"/>
          </ac:spMkLst>
        </pc:spChg>
        <pc:spChg chg="mod">
          <ac:chgData name="Ngô Ngọc Sương" userId="cb1cb11b-a0b5-4f30-9298-20d47e301e41" providerId="ADAL" clId="{4001590A-7982-4CC8-A481-A5E735B0615D}" dt="2023-07-03T10:24:24.095" v="921"/>
          <ac:spMkLst>
            <pc:docMk/>
            <pc:sldMk cId="281143838" sldId="339"/>
            <ac:spMk id="26" creationId="{0EC2F607-6360-89CD-F268-33EDC1135E22}"/>
          </ac:spMkLst>
        </pc:spChg>
        <pc:spChg chg="mod">
          <ac:chgData name="Ngô Ngọc Sương" userId="cb1cb11b-a0b5-4f30-9298-20d47e301e41" providerId="ADAL" clId="{4001590A-7982-4CC8-A481-A5E735B0615D}" dt="2023-07-03T10:24:24.095" v="921"/>
          <ac:spMkLst>
            <pc:docMk/>
            <pc:sldMk cId="281143838" sldId="339"/>
            <ac:spMk id="34" creationId="{67FE9D48-00AC-0FD0-2798-21CFA0C1D700}"/>
          </ac:spMkLst>
        </pc:spChg>
        <pc:spChg chg="mod">
          <ac:chgData name="Ngô Ngọc Sương" userId="cb1cb11b-a0b5-4f30-9298-20d47e301e41" providerId="ADAL" clId="{4001590A-7982-4CC8-A481-A5E735B0615D}" dt="2023-07-03T10:24:24.095" v="921"/>
          <ac:spMkLst>
            <pc:docMk/>
            <pc:sldMk cId="281143838" sldId="339"/>
            <ac:spMk id="35" creationId="{F7FC84F7-6B30-7ADD-4606-3BA1CC50DD92}"/>
          </ac:spMkLst>
        </pc:spChg>
        <pc:spChg chg="mod">
          <ac:chgData name="Ngô Ngọc Sương" userId="cb1cb11b-a0b5-4f30-9298-20d47e301e41" providerId="ADAL" clId="{4001590A-7982-4CC8-A481-A5E735B0615D}" dt="2023-07-03T10:24:24.095" v="921"/>
          <ac:spMkLst>
            <pc:docMk/>
            <pc:sldMk cId="281143838" sldId="339"/>
            <ac:spMk id="36" creationId="{207C533E-B3DA-0A57-2CC9-2A24F045B804}"/>
          </ac:spMkLst>
        </pc:spChg>
        <pc:spChg chg="mod">
          <ac:chgData name="Ngô Ngọc Sương" userId="cb1cb11b-a0b5-4f30-9298-20d47e301e41" providerId="ADAL" clId="{4001590A-7982-4CC8-A481-A5E735B0615D}" dt="2023-07-03T10:24:24.095" v="921"/>
          <ac:spMkLst>
            <pc:docMk/>
            <pc:sldMk cId="281143838" sldId="339"/>
            <ac:spMk id="37" creationId="{8E3FD7F9-64C9-25EA-6E32-E59905C4EDBE}"/>
          </ac:spMkLst>
        </pc:spChg>
        <pc:spChg chg="mod">
          <ac:chgData name="Ngô Ngọc Sương" userId="cb1cb11b-a0b5-4f30-9298-20d47e301e41" providerId="ADAL" clId="{4001590A-7982-4CC8-A481-A5E735B0615D}" dt="2023-07-03T10:24:24.095" v="921"/>
          <ac:spMkLst>
            <pc:docMk/>
            <pc:sldMk cId="281143838" sldId="339"/>
            <ac:spMk id="38" creationId="{36AF4978-125E-B312-459E-C36345F93E55}"/>
          </ac:spMkLst>
        </pc:spChg>
        <pc:spChg chg="mod">
          <ac:chgData name="Ngô Ngọc Sương" userId="cb1cb11b-a0b5-4f30-9298-20d47e301e41" providerId="ADAL" clId="{4001590A-7982-4CC8-A481-A5E735B0615D}" dt="2023-07-03T10:24:24.095" v="921"/>
          <ac:spMkLst>
            <pc:docMk/>
            <pc:sldMk cId="281143838" sldId="339"/>
            <ac:spMk id="39" creationId="{4E5EEFE5-AD60-A138-0CE2-BCB519AFB669}"/>
          </ac:spMkLst>
        </pc:spChg>
        <pc:spChg chg="mod">
          <ac:chgData name="Ngô Ngọc Sương" userId="cb1cb11b-a0b5-4f30-9298-20d47e301e41" providerId="ADAL" clId="{4001590A-7982-4CC8-A481-A5E735B0615D}" dt="2023-07-03T10:24:24.095" v="921"/>
          <ac:spMkLst>
            <pc:docMk/>
            <pc:sldMk cId="281143838" sldId="339"/>
            <ac:spMk id="40" creationId="{6EC2B1E6-F8BE-37DD-2D44-E81A48735681}"/>
          </ac:spMkLst>
        </pc:spChg>
        <pc:spChg chg="add mod">
          <ac:chgData name="Ngô Ngọc Sương" userId="cb1cb11b-a0b5-4f30-9298-20d47e301e41" providerId="ADAL" clId="{4001590A-7982-4CC8-A481-A5E735B0615D}" dt="2023-07-03T10:27:08.434" v="937" actId="164"/>
          <ac:spMkLst>
            <pc:docMk/>
            <pc:sldMk cId="281143838" sldId="339"/>
            <ac:spMk id="41" creationId="{D343EFDB-8DD9-DCF9-4543-1D59D9F8B7BF}"/>
          </ac:spMkLst>
        </pc:spChg>
        <pc:spChg chg="add mod">
          <ac:chgData name="Ngô Ngọc Sương" userId="cb1cb11b-a0b5-4f30-9298-20d47e301e41" providerId="ADAL" clId="{4001590A-7982-4CC8-A481-A5E735B0615D}" dt="2023-07-03T10:27:08.434" v="937" actId="164"/>
          <ac:spMkLst>
            <pc:docMk/>
            <pc:sldMk cId="281143838" sldId="339"/>
            <ac:spMk id="42" creationId="{BB0F78D9-6A18-117B-EBFC-8D025598B2A1}"/>
          </ac:spMkLst>
        </pc:spChg>
        <pc:grpChg chg="add mod">
          <ac:chgData name="Ngô Ngọc Sương" userId="cb1cb11b-a0b5-4f30-9298-20d47e301e41" providerId="ADAL" clId="{4001590A-7982-4CC8-A481-A5E735B0615D}" dt="2023-07-03T10:27:08.434" v="937" actId="164"/>
          <ac:grpSpMkLst>
            <pc:docMk/>
            <pc:sldMk cId="281143838" sldId="339"/>
            <ac:grpSpMk id="3" creationId="{CD6F0C3D-A65A-5DB2-C363-A5B18651FE8C}"/>
          </ac:grpSpMkLst>
        </pc:grpChg>
        <pc:grpChg chg="mod">
          <ac:chgData name="Ngô Ngọc Sương" userId="cb1cb11b-a0b5-4f30-9298-20d47e301e41" providerId="ADAL" clId="{4001590A-7982-4CC8-A481-A5E735B0615D}" dt="2023-07-03T10:24:24.095" v="921"/>
          <ac:grpSpMkLst>
            <pc:docMk/>
            <pc:sldMk cId="281143838" sldId="339"/>
            <ac:grpSpMk id="8" creationId="{283DA4E9-D3A3-2730-9950-3E42A48DECCE}"/>
          </ac:grpSpMkLst>
        </pc:grpChg>
        <pc:grpChg chg="mod">
          <ac:chgData name="Ngô Ngọc Sương" userId="cb1cb11b-a0b5-4f30-9298-20d47e301e41" providerId="ADAL" clId="{4001590A-7982-4CC8-A481-A5E735B0615D}" dt="2023-07-03T10:24:24.095" v="921"/>
          <ac:grpSpMkLst>
            <pc:docMk/>
            <pc:sldMk cId="281143838" sldId="339"/>
            <ac:grpSpMk id="10" creationId="{BBC9C806-07F5-A276-B35D-2829D9E19203}"/>
          </ac:grpSpMkLst>
        </pc:grpChg>
        <pc:grpChg chg="mod">
          <ac:chgData name="Ngô Ngọc Sương" userId="cb1cb11b-a0b5-4f30-9298-20d47e301e41" providerId="ADAL" clId="{4001590A-7982-4CC8-A481-A5E735B0615D}" dt="2023-07-03T10:24:24.095" v="921"/>
          <ac:grpSpMkLst>
            <pc:docMk/>
            <pc:sldMk cId="281143838" sldId="339"/>
            <ac:grpSpMk id="12" creationId="{55EDE4D8-1377-D5F4-EE52-68CA954B4F31}"/>
          </ac:grpSpMkLst>
        </pc:grpChg>
        <pc:grpChg chg="mod">
          <ac:chgData name="Ngô Ngọc Sương" userId="cb1cb11b-a0b5-4f30-9298-20d47e301e41" providerId="ADAL" clId="{4001590A-7982-4CC8-A481-A5E735B0615D}" dt="2023-07-03T10:24:24.095" v="921"/>
          <ac:grpSpMkLst>
            <pc:docMk/>
            <pc:sldMk cId="281143838" sldId="339"/>
            <ac:grpSpMk id="14" creationId="{FB080070-C2EE-07FA-BA14-8CE933EEFD3D}"/>
          </ac:grpSpMkLst>
        </pc:grpChg>
        <pc:grpChg chg="mod">
          <ac:chgData name="Ngô Ngọc Sương" userId="cb1cb11b-a0b5-4f30-9298-20d47e301e41" providerId="ADAL" clId="{4001590A-7982-4CC8-A481-A5E735B0615D}" dt="2023-07-03T10:24:24.095" v="921"/>
          <ac:grpSpMkLst>
            <pc:docMk/>
            <pc:sldMk cId="281143838" sldId="339"/>
            <ac:grpSpMk id="28" creationId="{2A71C5A7-2E23-BC75-B28C-14BF46E26307}"/>
          </ac:grpSpMkLst>
        </pc:grpChg>
        <pc:grpChg chg="mod">
          <ac:chgData name="Ngô Ngọc Sương" userId="cb1cb11b-a0b5-4f30-9298-20d47e301e41" providerId="ADAL" clId="{4001590A-7982-4CC8-A481-A5E735B0615D}" dt="2023-07-03T10:24:24.095" v="921"/>
          <ac:grpSpMkLst>
            <pc:docMk/>
            <pc:sldMk cId="281143838" sldId="339"/>
            <ac:grpSpMk id="30" creationId="{ED013947-E8E6-29D1-2504-110A5BD3F32F}"/>
          </ac:grpSpMkLst>
        </pc:grpChg>
        <pc:grpChg chg="add mod">
          <ac:chgData name="Ngô Ngọc Sương" userId="cb1cb11b-a0b5-4f30-9298-20d47e301e41" providerId="ADAL" clId="{4001590A-7982-4CC8-A481-A5E735B0615D}" dt="2023-07-03T10:27:08.434" v="937" actId="164"/>
          <ac:grpSpMkLst>
            <pc:docMk/>
            <pc:sldMk cId="281143838" sldId="339"/>
            <ac:grpSpMk id="43" creationId="{4A403541-D8DA-5D5E-4449-F168546B3EA5}"/>
          </ac:grpSpMkLst>
        </pc:grpChg>
        <pc:cxnChg chg="mod">
          <ac:chgData name="Ngô Ngọc Sương" userId="cb1cb11b-a0b5-4f30-9298-20d47e301e41" providerId="ADAL" clId="{4001590A-7982-4CC8-A481-A5E735B0615D}" dt="2023-07-03T10:24:24.095" v="921"/>
          <ac:cxnSpMkLst>
            <pc:docMk/>
            <pc:sldMk cId="281143838" sldId="339"/>
            <ac:cxnSpMk id="4" creationId="{111812DE-CB6F-F8F4-005B-BD1AC9DABE9E}"/>
          </ac:cxnSpMkLst>
        </pc:cxnChg>
        <pc:cxnChg chg="mod">
          <ac:chgData name="Ngô Ngọc Sương" userId="cb1cb11b-a0b5-4f30-9298-20d47e301e41" providerId="ADAL" clId="{4001590A-7982-4CC8-A481-A5E735B0615D}" dt="2023-07-03T10:24:24.095" v="921"/>
          <ac:cxnSpMkLst>
            <pc:docMk/>
            <pc:sldMk cId="281143838" sldId="339"/>
            <ac:cxnSpMk id="7" creationId="{F109394D-580A-F7A5-C0E8-85ADEA16380B}"/>
          </ac:cxnSpMkLst>
        </pc:cxnChg>
        <pc:cxnChg chg="mod">
          <ac:chgData name="Ngô Ngọc Sương" userId="cb1cb11b-a0b5-4f30-9298-20d47e301e41" providerId="ADAL" clId="{4001590A-7982-4CC8-A481-A5E735B0615D}" dt="2023-07-03T10:24:24.095" v="921"/>
          <ac:cxnSpMkLst>
            <pc:docMk/>
            <pc:sldMk cId="281143838" sldId="339"/>
            <ac:cxnSpMk id="11" creationId="{EF6E2B69-0D56-AEF5-C5F2-859C0F5C4C53}"/>
          </ac:cxnSpMkLst>
        </pc:cxnChg>
        <pc:cxnChg chg="mod">
          <ac:chgData name="Ngô Ngọc Sương" userId="cb1cb11b-a0b5-4f30-9298-20d47e301e41" providerId="ADAL" clId="{4001590A-7982-4CC8-A481-A5E735B0615D}" dt="2023-07-03T10:43:58.275" v="1121" actId="208"/>
          <ac:cxnSpMkLst>
            <pc:docMk/>
            <pc:sldMk cId="281143838" sldId="339"/>
            <ac:cxnSpMk id="13" creationId="{15F53949-D2A5-7261-6F2F-BBD13FCE3B6D}"/>
          </ac:cxnSpMkLst>
        </pc:cxnChg>
        <pc:cxnChg chg="mod">
          <ac:chgData name="Ngô Ngọc Sương" userId="cb1cb11b-a0b5-4f30-9298-20d47e301e41" providerId="ADAL" clId="{4001590A-7982-4CC8-A481-A5E735B0615D}" dt="2023-07-03T10:24:24.095" v="921"/>
          <ac:cxnSpMkLst>
            <pc:docMk/>
            <pc:sldMk cId="281143838" sldId="339"/>
            <ac:cxnSpMk id="15" creationId="{AB66C16E-129D-3319-0475-9F1C8FA2E32F}"/>
          </ac:cxnSpMkLst>
        </pc:cxnChg>
        <pc:cxnChg chg="mod">
          <ac:chgData name="Ngô Ngọc Sương" userId="cb1cb11b-a0b5-4f30-9298-20d47e301e41" providerId="ADAL" clId="{4001590A-7982-4CC8-A481-A5E735B0615D}" dt="2023-07-03T10:24:24.095" v="921"/>
          <ac:cxnSpMkLst>
            <pc:docMk/>
            <pc:sldMk cId="281143838" sldId="339"/>
            <ac:cxnSpMk id="16" creationId="{A7EF827B-48F3-8655-09A0-406F5084C1B8}"/>
          </ac:cxnSpMkLst>
        </pc:cxnChg>
        <pc:cxnChg chg="mod">
          <ac:chgData name="Ngô Ngọc Sương" userId="cb1cb11b-a0b5-4f30-9298-20d47e301e41" providerId="ADAL" clId="{4001590A-7982-4CC8-A481-A5E735B0615D}" dt="2023-07-03T10:24:24.095" v="921"/>
          <ac:cxnSpMkLst>
            <pc:docMk/>
            <pc:sldMk cId="281143838" sldId="339"/>
            <ac:cxnSpMk id="18" creationId="{EB707D16-CB36-934D-5412-C6E5C8C47D61}"/>
          </ac:cxnSpMkLst>
        </pc:cxnChg>
        <pc:cxnChg chg="mod">
          <ac:chgData name="Ngô Ngọc Sương" userId="cb1cb11b-a0b5-4f30-9298-20d47e301e41" providerId="ADAL" clId="{4001590A-7982-4CC8-A481-A5E735B0615D}" dt="2023-07-03T10:24:24.095" v="921"/>
          <ac:cxnSpMkLst>
            <pc:docMk/>
            <pc:sldMk cId="281143838" sldId="339"/>
            <ac:cxnSpMk id="27" creationId="{BC1747C3-8706-3147-FFE9-CBE42D5982E7}"/>
          </ac:cxnSpMkLst>
        </pc:cxnChg>
        <pc:cxnChg chg="mod">
          <ac:chgData name="Ngô Ngọc Sương" userId="cb1cb11b-a0b5-4f30-9298-20d47e301e41" providerId="ADAL" clId="{4001590A-7982-4CC8-A481-A5E735B0615D}" dt="2023-07-03T10:43:49.627" v="1120" actId="208"/>
          <ac:cxnSpMkLst>
            <pc:docMk/>
            <pc:sldMk cId="281143838" sldId="339"/>
            <ac:cxnSpMk id="29" creationId="{B41A2E68-48E1-1C59-A8EB-78280EB77230}"/>
          </ac:cxnSpMkLst>
        </pc:cxnChg>
        <pc:cxnChg chg="mod">
          <ac:chgData name="Ngô Ngọc Sương" userId="cb1cb11b-a0b5-4f30-9298-20d47e301e41" providerId="ADAL" clId="{4001590A-7982-4CC8-A481-A5E735B0615D}" dt="2023-07-03T10:24:24.095" v="921"/>
          <ac:cxnSpMkLst>
            <pc:docMk/>
            <pc:sldMk cId="281143838" sldId="339"/>
            <ac:cxnSpMk id="31" creationId="{5D3DFD90-BE4C-4D05-BA13-C5C3B0F5C64C}"/>
          </ac:cxnSpMkLst>
        </pc:cxnChg>
        <pc:cxnChg chg="mod">
          <ac:chgData name="Ngô Ngọc Sương" userId="cb1cb11b-a0b5-4f30-9298-20d47e301e41" providerId="ADAL" clId="{4001590A-7982-4CC8-A481-A5E735B0615D}" dt="2023-07-03T10:24:24.095" v="921"/>
          <ac:cxnSpMkLst>
            <pc:docMk/>
            <pc:sldMk cId="281143838" sldId="339"/>
            <ac:cxnSpMk id="32" creationId="{D0E1FD94-000D-E9D7-AFD5-65749A76DC79}"/>
          </ac:cxnSpMkLst>
        </pc:cxnChg>
        <pc:cxnChg chg="mod">
          <ac:chgData name="Ngô Ngọc Sương" userId="cb1cb11b-a0b5-4f30-9298-20d47e301e41" providerId="ADAL" clId="{4001590A-7982-4CC8-A481-A5E735B0615D}" dt="2023-07-03T10:24:24.095" v="921"/>
          <ac:cxnSpMkLst>
            <pc:docMk/>
            <pc:sldMk cId="281143838" sldId="339"/>
            <ac:cxnSpMk id="33" creationId="{CD97FF39-77A4-150C-1B4D-70CCAB466900}"/>
          </ac:cxnSpMkLst>
        </pc:cxnChg>
      </pc:sldChg>
      <pc:sldChg chg="addSp delSp modSp mod modAnim modNotesTx">
        <pc:chgData name="Ngô Ngọc Sương" userId="cb1cb11b-a0b5-4f30-9298-20d47e301e41" providerId="ADAL" clId="{4001590A-7982-4CC8-A481-A5E735B0615D}" dt="2023-07-11T02:40:16.682" v="1634"/>
        <pc:sldMkLst>
          <pc:docMk/>
          <pc:sldMk cId="1837212400" sldId="340"/>
        </pc:sldMkLst>
        <pc:spChg chg="add mod">
          <ac:chgData name="Ngô Ngọc Sương" userId="cb1cb11b-a0b5-4f30-9298-20d47e301e41" providerId="ADAL" clId="{4001590A-7982-4CC8-A481-A5E735B0615D}" dt="2023-07-03T10:29:34.233" v="953" actId="1076"/>
          <ac:spMkLst>
            <pc:docMk/>
            <pc:sldMk cId="1837212400" sldId="340"/>
            <ac:spMk id="3" creationId="{8EAB9A16-2E00-8FCF-C07A-C38FD1C76CC4}"/>
          </ac:spMkLst>
        </pc:spChg>
        <pc:spChg chg="mod">
          <ac:chgData name="Ngô Ngọc Sương" userId="cb1cb11b-a0b5-4f30-9298-20d47e301e41" providerId="ADAL" clId="{4001590A-7982-4CC8-A481-A5E735B0615D}" dt="2023-07-11T02:39:02.828" v="1623" actId="165"/>
          <ac:spMkLst>
            <pc:docMk/>
            <pc:sldMk cId="1837212400" sldId="340"/>
            <ac:spMk id="8" creationId="{7674F19B-68F2-EC24-C6FF-A361F817747A}"/>
          </ac:spMkLst>
        </pc:spChg>
        <pc:spChg chg="mod">
          <ac:chgData name="Ngô Ngọc Sương" userId="cb1cb11b-a0b5-4f30-9298-20d47e301e41" providerId="ADAL" clId="{4001590A-7982-4CC8-A481-A5E735B0615D}" dt="2023-07-11T02:39:02.828" v="1623" actId="165"/>
          <ac:spMkLst>
            <pc:docMk/>
            <pc:sldMk cId="1837212400" sldId="340"/>
            <ac:spMk id="10" creationId="{CE169193-7324-62A8-87C2-3C87CE1BABD6}"/>
          </ac:spMkLst>
        </pc:spChg>
        <pc:spChg chg="del">
          <ac:chgData name="Ngô Ngọc Sương" userId="cb1cb11b-a0b5-4f30-9298-20d47e301e41" providerId="ADAL" clId="{4001590A-7982-4CC8-A481-A5E735B0615D}" dt="2023-07-03T10:26:34.592" v="935" actId="478"/>
          <ac:spMkLst>
            <pc:docMk/>
            <pc:sldMk cId="1837212400" sldId="340"/>
            <ac:spMk id="17" creationId="{FB4C445E-06A7-FFC1-A801-01A113246176}"/>
          </ac:spMkLst>
        </pc:spChg>
        <pc:spChg chg="mod">
          <ac:chgData name="Ngô Ngọc Sương" userId="cb1cb11b-a0b5-4f30-9298-20d47e301e41" providerId="ADAL" clId="{4001590A-7982-4CC8-A481-A5E735B0615D}" dt="2023-07-11T02:39:02.828" v="1623" actId="165"/>
          <ac:spMkLst>
            <pc:docMk/>
            <pc:sldMk cId="1837212400" sldId="340"/>
            <ac:spMk id="24" creationId="{29EC8BE8-5ACF-11F6-5777-573E7E1F5936}"/>
          </ac:spMkLst>
        </pc:spChg>
        <pc:spChg chg="mod">
          <ac:chgData name="Ngô Ngọc Sương" userId="cb1cb11b-a0b5-4f30-9298-20d47e301e41" providerId="ADAL" clId="{4001590A-7982-4CC8-A481-A5E735B0615D}" dt="2023-07-11T02:39:02.828" v="1623" actId="165"/>
          <ac:spMkLst>
            <pc:docMk/>
            <pc:sldMk cId="1837212400" sldId="340"/>
            <ac:spMk id="25" creationId="{13292F79-7252-1FFD-E9B4-71199A7C2513}"/>
          </ac:spMkLst>
        </pc:spChg>
        <pc:spChg chg="mod">
          <ac:chgData name="Ngô Ngọc Sương" userId="cb1cb11b-a0b5-4f30-9298-20d47e301e41" providerId="ADAL" clId="{4001590A-7982-4CC8-A481-A5E735B0615D}" dt="2023-07-11T02:39:02.828" v="1623" actId="165"/>
          <ac:spMkLst>
            <pc:docMk/>
            <pc:sldMk cId="1837212400" sldId="340"/>
            <ac:spMk id="26" creationId="{204E90B8-9463-EE3A-85E7-DDC0D810C456}"/>
          </ac:spMkLst>
        </pc:spChg>
        <pc:spChg chg="mod">
          <ac:chgData name="Ngô Ngọc Sương" userId="cb1cb11b-a0b5-4f30-9298-20d47e301e41" providerId="ADAL" clId="{4001590A-7982-4CC8-A481-A5E735B0615D}" dt="2023-07-11T02:39:02.828" v="1623" actId="165"/>
          <ac:spMkLst>
            <pc:docMk/>
            <pc:sldMk cId="1837212400" sldId="340"/>
            <ac:spMk id="27" creationId="{0198FB73-1595-8B86-59B1-429F6853F8C3}"/>
          </ac:spMkLst>
        </pc:spChg>
        <pc:spChg chg="mod">
          <ac:chgData name="Ngô Ngọc Sương" userId="cb1cb11b-a0b5-4f30-9298-20d47e301e41" providerId="ADAL" clId="{4001590A-7982-4CC8-A481-A5E735B0615D}" dt="2023-07-11T02:39:02.828" v="1623" actId="165"/>
          <ac:spMkLst>
            <pc:docMk/>
            <pc:sldMk cId="1837212400" sldId="340"/>
            <ac:spMk id="28" creationId="{0AE50FF2-64F5-C2A2-82BF-5B3C874F9830}"/>
          </ac:spMkLst>
        </pc:spChg>
        <pc:spChg chg="mod">
          <ac:chgData name="Ngô Ngọc Sương" userId="cb1cb11b-a0b5-4f30-9298-20d47e301e41" providerId="ADAL" clId="{4001590A-7982-4CC8-A481-A5E735B0615D}" dt="2023-07-11T02:39:02.828" v="1623" actId="165"/>
          <ac:spMkLst>
            <pc:docMk/>
            <pc:sldMk cId="1837212400" sldId="340"/>
            <ac:spMk id="29" creationId="{05831674-5926-D1DD-C60B-F7E0ADAB7B09}"/>
          </ac:spMkLst>
        </pc:spChg>
        <pc:spChg chg="mod">
          <ac:chgData name="Ngô Ngọc Sương" userId="cb1cb11b-a0b5-4f30-9298-20d47e301e41" providerId="ADAL" clId="{4001590A-7982-4CC8-A481-A5E735B0615D}" dt="2023-07-11T02:39:02.828" v="1623" actId="165"/>
          <ac:spMkLst>
            <pc:docMk/>
            <pc:sldMk cId="1837212400" sldId="340"/>
            <ac:spMk id="30" creationId="{7F448636-4AF4-0B78-845F-5D87240E7C64}"/>
          </ac:spMkLst>
        </pc:spChg>
        <pc:spChg chg="mod">
          <ac:chgData name="Ngô Ngọc Sương" userId="cb1cb11b-a0b5-4f30-9298-20d47e301e41" providerId="ADAL" clId="{4001590A-7982-4CC8-A481-A5E735B0615D}" dt="2023-07-11T02:39:02.828" v="1623" actId="165"/>
          <ac:spMkLst>
            <pc:docMk/>
            <pc:sldMk cId="1837212400" sldId="340"/>
            <ac:spMk id="38" creationId="{FBF919A1-CB6C-9617-4C70-7621666C5E08}"/>
          </ac:spMkLst>
        </pc:spChg>
        <pc:spChg chg="mod">
          <ac:chgData name="Ngô Ngọc Sương" userId="cb1cb11b-a0b5-4f30-9298-20d47e301e41" providerId="ADAL" clId="{4001590A-7982-4CC8-A481-A5E735B0615D}" dt="2023-07-11T02:39:02.828" v="1623" actId="165"/>
          <ac:spMkLst>
            <pc:docMk/>
            <pc:sldMk cId="1837212400" sldId="340"/>
            <ac:spMk id="39" creationId="{45D40DE7-3F78-9731-29D3-6F87B291BC8F}"/>
          </ac:spMkLst>
        </pc:spChg>
        <pc:spChg chg="mod">
          <ac:chgData name="Ngô Ngọc Sương" userId="cb1cb11b-a0b5-4f30-9298-20d47e301e41" providerId="ADAL" clId="{4001590A-7982-4CC8-A481-A5E735B0615D}" dt="2023-07-11T02:39:02.828" v="1623" actId="165"/>
          <ac:spMkLst>
            <pc:docMk/>
            <pc:sldMk cId="1837212400" sldId="340"/>
            <ac:spMk id="40" creationId="{82124F53-5D72-CB49-EA96-6734667A2B34}"/>
          </ac:spMkLst>
        </pc:spChg>
        <pc:spChg chg="mod">
          <ac:chgData name="Ngô Ngọc Sương" userId="cb1cb11b-a0b5-4f30-9298-20d47e301e41" providerId="ADAL" clId="{4001590A-7982-4CC8-A481-A5E735B0615D}" dt="2023-07-11T02:39:02.828" v="1623" actId="165"/>
          <ac:spMkLst>
            <pc:docMk/>
            <pc:sldMk cId="1837212400" sldId="340"/>
            <ac:spMk id="41" creationId="{DEB1EDCF-D21F-9A91-A5B8-B4A6A0609538}"/>
          </ac:spMkLst>
        </pc:spChg>
        <pc:spChg chg="mod">
          <ac:chgData name="Ngô Ngọc Sương" userId="cb1cb11b-a0b5-4f30-9298-20d47e301e41" providerId="ADAL" clId="{4001590A-7982-4CC8-A481-A5E735B0615D}" dt="2023-07-11T02:39:02.828" v="1623" actId="165"/>
          <ac:spMkLst>
            <pc:docMk/>
            <pc:sldMk cId="1837212400" sldId="340"/>
            <ac:spMk id="42" creationId="{0CBC194B-0E0B-B0C6-00FC-8925884DDD18}"/>
          </ac:spMkLst>
        </pc:spChg>
        <pc:spChg chg="mod">
          <ac:chgData name="Ngô Ngọc Sương" userId="cb1cb11b-a0b5-4f30-9298-20d47e301e41" providerId="ADAL" clId="{4001590A-7982-4CC8-A481-A5E735B0615D}" dt="2023-07-11T02:39:02.828" v="1623" actId="165"/>
          <ac:spMkLst>
            <pc:docMk/>
            <pc:sldMk cId="1837212400" sldId="340"/>
            <ac:spMk id="43" creationId="{8301DB8F-83B2-8885-E3A6-88795FA4FFC3}"/>
          </ac:spMkLst>
        </pc:spChg>
        <pc:spChg chg="mod">
          <ac:chgData name="Ngô Ngọc Sương" userId="cb1cb11b-a0b5-4f30-9298-20d47e301e41" providerId="ADAL" clId="{4001590A-7982-4CC8-A481-A5E735B0615D}" dt="2023-07-11T02:39:02.828" v="1623" actId="165"/>
          <ac:spMkLst>
            <pc:docMk/>
            <pc:sldMk cId="1837212400" sldId="340"/>
            <ac:spMk id="44" creationId="{9CAC6B69-3DC3-BFE9-D6DF-B903183F95F9}"/>
          </ac:spMkLst>
        </pc:spChg>
        <pc:spChg chg="mod topLvl">
          <ac:chgData name="Ngô Ngọc Sương" userId="cb1cb11b-a0b5-4f30-9298-20d47e301e41" providerId="ADAL" clId="{4001590A-7982-4CC8-A481-A5E735B0615D}" dt="2023-07-11T02:39:08.982" v="1624" actId="165"/>
          <ac:spMkLst>
            <pc:docMk/>
            <pc:sldMk cId="1837212400" sldId="340"/>
            <ac:spMk id="47" creationId="{94EFBB84-4BC9-E9B9-CE64-B4161913709A}"/>
          </ac:spMkLst>
        </pc:spChg>
        <pc:spChg chg="mod topLvl">
          <ac:chgData name="Ngô Ngọc Sương" userId="cb1cb11b-a0b5-4f30-9298-20d47e301e41" providerId="ADAL" clId="{4001590A-7982-4CC8-A481-A5E735B0615D}" dt="2023-07-11T02:39:08.982" v="1624" actId="165"/>
          <ac:spMkLst>
            <pc:docMk/>
            <pc:sldMk cId="1837212400" sldId="340"/>
            <ac:spMk id="48" creationId="{0F6F1A26-4BA6-5644-BC19-9A47918CB904}"/>
          </ac:spMkLst>
        </pc:spChg>
        <pc:spChg chg="mod">
          <ac:chgData name="Ngô Ngọc Sương" userId="cb1cb11b-a0b5-4f30-9298-20d47e301e41" providerId="ADAL" clId="{4001590A-7982-4CC8-A481-A5E735B0615D}" dt="2023-07-11T02:39:16.167" v="1625" actId="165"/>
          <ac:spMkLst>
            <pc:docMk/>
            <pc:sldMk cId="1837212400" sldId="340"/>
            <ac:spMk id="60" creationId="{F3001C3D-2B44-B424-FD68-9A889D81C81B}"/>
          </ac:spMkLst>
        </pc:spChg>
        <pc:spChg chg="mod">
          <ac:chgData name="Ngô Ngọc Sương" userId="cb1cb11b-a0b5-4f30-9298-20d47e301e41" providerId="ADAL" clId="{4001590A-7982-4CC8-A481-A5E735B0615D}" dt="2023-07-11T02:39:16.167" v="1625" actId="165"/>
          <ac:spMkLst>
            <pc:docMk/>
            <pc:sldMk cId="1837212400" sldId="340"/>
            <ac:spMk id="61" creationId="{5C6E45F9-C41E-544C-C3EF-73EC43E86920}"/>
          </ac:spMkLst>
        </pc:spChg>
        <pc:spChg chg="mod">
          <ac:chgData name="Ngô Ngọc Sương" userId="cb1cb11b-a0b5-4f30-9298-20d47e301e41" providerId="ADAL" clId="{4001590A-7982-4CC8-A481-A5E735B0615D}" dt="2023-07-11T02:39:16.167" v="1625" actId="165"/>
          <ac:spMkLst>
            <pc:docMk/>
            <pc:sldMk cId="1837212400" sldId="340"/>
            <ac:spMk id="62" creationId="{770FD045-46F7-FA0A-D9AD-E30223AC8AAD}"/>
          </ac:spMkLst>
        </pc:spChg>
        <pc:spChg chg="mod">
          <ac:chgData name="Ngô Ngọc Sương" userId="cb1cb11b-a0b5-4f30-9298-20d47e301e41" providerId="ADAL" clId="{4001590A-7982-4CC8-A481-A5E735B0615D}" dt="2023-07-11T02:39:16.167" v="1625" actId="165"/>
          <ac:spMkLst>
            <pc:docMk/>
            <pc:sldMk cId="1837212400" sldId="340"/>
            <ac:spMk id="63" creationId="{6DB6DDC4-C7F4-2D47-5F0C-7F63999BB67D}"/>
          </ac:spMkLst>
        </pc:spChg>
        <pc:spChg chg="mod">
          <ac:chgData name="Ngô Ngọc Sương" userId="cb1cb11b-a0b5-4f30-9298-20d47e301e41" providerId="ADAL" clId="{4001590A-7982-4CC8-A481-A5E735B0615D}" dt="2023-07-11T02:39:16.167" v="1625" actId="165"/>
          <ac:spMkLst>
            <pc:docMk/>
            <pc:sldMk cId="1837212400" sldId="340"/>
            <ac:spMk id="64" creationId="{D2C8730B-59EE-A4B2-8C79-714540B77D4B}"/>
          </ac:spMkLst>
        </pc:spChg>
        <pc:spChg chg="mod">
          <ac:chgData name="Ngô Ngọc Sương" userId="cb1cb11b-a0b5-4f30-9298-20d47e301e41" providerId="ADAL" clId="{4001590A-7982-4CC8-A481-A5E735B0615D}" dt="2023-07-11T02:39:16.167" v="1625" actId="165"/>
          <ac:spMkLst>
            <pc:docMk/>
            <pc:sldMk cId="1837212400" sldId="340"/>
            <ac:spMk id="65" creationId="{8FD1A055-33AA-5C21-A49E-45292EA70F9E}"/>
          </ac:spMkLst>
        </pc:spChg>
        <pc:spChg chg="mod">
          <ac:chgData name="Ngô Ngọc Sương" userId="cb1cb11b-a0b5-4f30-9298-20d47e301e41" providerId="ADAL" clId="{4001590A-7982-4CC8-A481-A5E735B0615D}" dt="2023-07-11T02:39:16.167" v="1625" actId="165"/>
          <ac:spMkLst>
            <pc:docMk/>
            <pc:sldMk cId="1837212400" sldId="340"/>
            <ac:spMk id="66" creationId="{8BE7FAE1-2C7E-70D7-7427-B4AD78276BD6}"/>
          </ac:spMkLst>
        </pc:spChg>
        <pc:spChg chg="mod">
          <ac:chgData name="Ngô Ngọc Sương" userId="cb1cb11b-a0b5-4f30-9298-20d47e301e41" providerId="ADAL" clId="{4001590A-7982-4CC8-A481-A5E735B0615D}" dt="2023-07-11T02:39:16.167" v="1625" actId="165"/>
          <ac:spMkLst>
            <pc:docMk/>
            <pc:sldMk cId="1837212400" sldId="340"/>
            <ac:spMk id="74" creationId="{282F5CED-73BF-0C41-4A88-191A00C09BA3}"/>
          </ac:spMkLst>
        </pc:spChg>
        <pc:spChg chg="mod">
          <ac:chgData name="Ngô Ngọc Sương" userId="cb1cb11b-a0b5-4f30-9298-20d47e301e41" providerId="ADAL" clId="{4001590A-7982-4CC8-A481-A5E735B0615D}" dt="2023-07-11T02:39:16.167" v="1625" actId="165"/>
          <ac:spMkLst>
            <pc:docMk/>
            <pc:sldMk cId="1837212400" sldId="340"/>
            <ac:spMk id="75" creationId="{D6F4B2DA-A8E4-661C-8131-A328C03733E1}"/>
          </ac:spMkLst>
        </pc:spChg>
        <pc:spChg chg="mod">
          <ac:chgData name="Ngô Ngọc Sương" userId="cb1cb11b-a0b5-4f30-9298-20d47e301e41" providerId="ADAL" clId="{4001590A-7982-4CC8-A481-A5E735B0615D}" dt="2023-07-11T02:39:16.167" v="1625" actId="165"/>
          <ac:spMkLst>
            <pc:docMk/>
            <pc:sldMk cId="1837212400" sldId="340"/>
            <ac:spMk id="76" creationId="{2CAB4C0A-885E-C977-594E-1BC3DC65AC2F}"/>
          </ac:spMkLst>
        </pc:spChg>
        <pc:spChg chg="mod">
          <ac:chgData name="Ngô Ngọc Sương" userId="cb1cb11b-a0b5-4f30-9298-20d47e301e41" providerId="ADAL" clId="{4001590A-7982-4CC8-A481-A5E735B0615D}" dt="2023-07-11T02:39:16.167" v="1625" actId="165"/>
          <ac:spMkLst>
            <pc:docMk/>
            <pc:sldMk cId="1837212400" sldId="340"/>
            <ac:spMk id="77" creationId="{D5078638-45F8-8D0D-6252-F8EA66568104}"/>
          </ac:spMkLst>
        </pc:spChg>
        <pc:spChg chg="mod">
          <ac:chgData name="Ngô Ngọc Sương" userId="cb1cb11b-a0b5-4f30-9298-20d47e301e41" providerId="ADAL" clId="{4001590A-7982-4CC8-A481-A5E735B0615D}" dt="2023-07-11T02:39:16.167" v="1625" actId="165"/>
          <ac:spMkLst>
            <pc:docMk/>
            <pc:sldMk cId="1837212400" sldId="340"/>
            <ac:spMk id="78" creationId="{0D5B1158-A809-8EAD-0777-65E8BDC1ED4E}"/>
          </ac:spMkLst>
        </pc:spChg>
        <pc:spChg chg="mod">
          <ac:chgData name="Ngô Ngọc Sương" userId="cb1cb11b-a0b5-4f30-9298-20d47e301e41" providerId="ADAL" clId="{4001590A-7982-4CC8-A481-A5E735B0615D}" dt="2023-07-11T02:39:16.167" v="1625" actId="165"/>
          <ac:spMkLst>
            <pc:docMk/>
            <pc:sldMk cId="1837212400" sldId="340"/>
            <ac:spMk id="79" creationId="{A644F00A-3254-BEB7-EF87-73FEE34709E9}"/>
          </ac:spMkLst>
        </pc:spChg>
        <pc:spChg chg="mod">
          <ac:chgData name="Ngô Ngọc Sương" userId="cb1cb11b-a0b5-4f30-9298-20d47e301e41" providerId="ADAL" clId="{4001590A-7982-4CC8-A481-A5E735B0615D}" dt="2023-07-11T02:39:16.167" v="1625" actId="165"/>
          <ac:spMkLst>
            <pc:docMk/>
            <pc:sldMk cId="1837212400" sldId="340"/>
            <ac:spMk id="80" creationId="{9925639A-AF08-E7EF-3054-4E604BCB1C25}"/>
          </ac:spMkLst>
        </pc:spChg>
        <pc:spChg chg="mod">
          <ac:chgData name="Ngô Ngọc Sương" userId="cb1cb11b-a0b5-4f30-9298-20d47e301e41" providerId="ADAL" clId="{4001590A-7982-4CC8-A481-A5E735B0615D}" dt="2023-07-11T02:38:51.545" v="1622" actId="165"/>
          <ac:spMkLst>
            <pc:docMk/>
            <pc:sldMk cId="1837212400" sldId="340"/>
            <ac:spMk id="111" creationId="{BDC17E1C-083F-03C6-7955-8AF21D293D1E}"/>
          </ac:spMkLst>
        </pc:spChg>
        <pc:spChg chg="mod">
          <ac:chgData name="Ngô Ngọc Sương" userId="cb1cb11b-a0b5-4f30-9298-20d47e301e41" providerId="ADAL" clId="{4001590A-7982-4CC8-A481-A5E735B0615D}" dt="2023-07-11T02:38:51.545" v="1622" actId="165"/>
          <ac:spMkLst>
            <pc:docMk/>
            <pc:sldMk cId="1837212400" sldId="340"/>
            <ac:spMk id="112" creationId="{1F4B5214-7327-19CE-497C-5F161EA3BBFD}"/>
          </ac:spMkLst>
        </pc:spChg>
        <pc:spChg chg="del mod">
          <ac:chgData name="Ngô Ngọc Sương" userId="cb1cb11b-a0b5-4f30-9298-20d47e301e41" providerId="ADAL" clId="{4001590A-7982-4CC8-A481-A5E735B0615D}" dt="2023-07-03T10:41:02.087" v="1090" actId="478"/>
          <ac:spMkLst>
            <pc:docMk/>
            <pc:sldMk cId="1837212400" sldId="340"/>
            <ac:spMk id="113" creationId="{BC52297A-F1E1-DA39-3B9E-2725F62A7A1C}"/>
          </ac:spMkLst>
        </pc:spChg>
        <pc:spChg chg="del mod">
          <ac:chgData name="Ngô Ngọc Sương" userId="cb1cb11b-a0b5-4f30-9298-20d47e301e41" providerId="ADAL" clId="{4001590A-7982-4CC8-A481-A5E735B0615D}" dt="2023-07-03T10:41:05.261" v="1091" actId="478"/>
          <ac:spMkLst>
            <pc:docMk/>
            <pc:sldMk cId="1837212400" sldId="340"/>
            <ac:spMk id="114" creationId="{8ABA2FBA-D067-606B-1833-3B800DBB2433}"/>
          </ac:spMkLst>
        </pc:spChg>
        <pc:spChg chg="mod">
          <ac:chgData name="Ngô Ngọc Sương" userId="cb1cb11b-a0b5-4f30-9298-20d47e301e41" providerId="ADAL" clId="{4001590A-7982-4CC8-A481-A5E735B0615D}" dt="2023-07-11T02:38:51.545" v="1622" actId="165"/>
          <ac:spMkLst>
            <pc:docMk/>
            <pc:sldMk cId="1837212400" sldId="340"/>
            <ac:spMk id="115" creationId="{81AC1F88-BF12-BBF9-531F-79AF39E11A3A}"/>
          </ac:spMkLst>
        </pc:spChg>
        <pc:spChg chg="mod">
          <ac:chgData name="Ngô Ngọc Sương" userId="cb1cb11b-a0b5-4f30-9298-20d47e301e41" providerId="ADAL" clId="{4001590A-7982-4CC8-A481-A5E735B0615D}" dt="2023-07-11T02:38:51.545" v="1622" actId="165"/>
          <ac:spMkLst>
            <pc:docMk/>
            <pc:sldMk cId="1837212400" sldId="340"/>
            <ac:spMk id="116" creationId="{8E108400-4FF7-0275-4107-B41783C187C2}"/>
          </ac:spMkLst>
        </pc:spChg>
        <pc:spChg chg="mod">
          <ac:chgData name="Ngô Ngọc Sương" userId="cb1cb11b-a0b5-4f30-9298-20d47e301e41" providerId="ADAL" clId="{4001590A-7982-4CC8-A481-A5E735B0615D}" dt="2023-07-11T02:38:51.545" v="1622" actId="165"/>
          <ac:spMkLst>
            <pc:docMk/>
            <pc:sldMk cId="1837212400" sldId="340"/>
            <ac:spMk id="117" creationId="{DFFE7155-CD35-7C52-A1B9-11175718C9DA}"/>
          </ac:spMkLst>
        </pc:spChg>
        <pc:spChg chg="add del mod">
          <ac:chgData name="Ngô Ngọc Sương" userId="cb1cb11b-a0b5-4f30-9298-20d47e301e41" providerId="ADAL" clId="{4001590A-7982-4CC8-A481-A5E735B0615D}" dt="2023-07-03T10:45:44.382" v="1138" actId="478"/>
          <ac:spMkLst>
            <pc:docMk/>
            <pc:sldMk cId="1837212400" sldId="340"/>
            <ac:spMk id="124" creationId="{F01BC45B-7E33-3576-976E-1456D649ACFE}"/>
          </ac:spMkLst>
        </pc:spChg>
        <pc:spChg chg="add mod">
          <ac:chgData name="Ngô Ngọc Sương" userId="cb1cb11b-a0b5-4f30-9298-20d47e301e41" providerId="ADAL" clId="{4001590A-7982-4CC8-A481-A5E735B0615D}" dt="2023-07-03T10:49:44.695" v="1174" actId="113"/>
          <ac:spMkLst>
            <pc:docMk/>
            <pc:sldMk cId="1837212400" sldId="340"/>
            <ac:spMk id="126" creationId="{64BE1198-2752-13DD-EC9C-A40439EA9B2B}"/>
          </ac:spMkLst>
        </pc:spChg>
        <pc:grpChg chg="add mod topLvl">
          <ac:chgData name="Ngô Ngọc Sương" userId="cb1cb11b-a0b5-4f30-9298-20d47e301e41" providerId="ADAL" clId="{4001590A-7982-4CC8-A481-A5E735B0615D}" dt="2023-07-11T02:39:02.828" v="1623" actId="165"/>
          <ac:grpSpMkLst>
            <pc:docMk/>
            <pc:sldMk cId="1837212400" sldId="340"/>
            <ac:grpSpMk id="4" creationId="{ADF241A0-916C-BB92-13D3-DFC7A06258F2}"/>
          </ac:grpSpMkLst>
        </pc:grpChg>
        <pc:grpChg chg="mod">
          <ac:chgData name="Ngô Ngọc Sương" userId="cb1cb11b-a0b5-4f30-9298-20d47e301e41" providerId="ADAL" clId="{4001590A-7982-4CC8-A481-A5E735B0615D}" dt="2023-07-11T02:39:02.828" v="1623" actId="165"/>
          <ac:grpSpMkLst>
            <pc:docMk/>
            <pc:sldMk cId="1837212400" sldId="340"/>
            <ac:grpSpMk id="7" creationId="{5BA82D0B-7293-D538-9622-4613700B8F73}"/>
          </ac:grpSpMkLst>
        </pc:grpChg>
        <pc:grpChg chg="mod">
          <ac:chgData name="Ngô Ngọc Sương" userId="cb1cb11b-a0b5-4f30-9298-20d47e301e41" providerId="ADAL" clId="{4001590A-7982-4CC8-A481-A5E735B0615D}" dt="2023-07-11T02:39:02.828" v="1623" actId="165"/>
          <ac:grpSpMkLst>
            <pc:docMk/>
            <pc:sldMk cId="1837212400" sldId="340"/>
            <ac:grpSpMk id="13" creationId="{BD210016-0E06-5B16-E6D6-B567723C4F83}"/>
          </ac:grpSpMkLst>
        </pc:grpChg>
        <pc:grpChg chg="mod">
          <ac:chgData name="Ngô Ngọc Sương" userId="cb1cb11b-a0b5-4f30-9298-20d47e301e41" providerId="ADAL" clId="{4001590A-7982-4CC8-A481-A5E735B0615D}" dt="2023-07-11T02:39:02.828" v="1623" actId="165"/>
          <ac:grpSpMkLst>
            <pc:docMk/>
            <pc:sldMk cId="1837212400" sldId="340"/>
            <ac:grpSpMk id="14" creationId="{D0CDB91A-7C16-2547-F0E1-BFB1A9347DC3}"/>
          </ac:grpSpMkLst>
        </pc:grpChg>
        <pc:grpChg chg="mod">
          <ac:chgData name="Ngô Ngọc Sương" userId="cb1cb11b-a0b5-4f30-9298-20d47e301e41" providerId="ADAL" clId="{4001590A-7982-4CC8-A481-A5E735B0615D}" dt="2023-07-11T02:39:02.828" v="1623" actId="165"/>
          <ac:grpSpMkLst>
            <pc:docMk/>
            <pc:sldMk cId="1837212400" sldId="340"/>
            <ac:grpSpMk id="16" creationId="{59C47992-77AA-3F82-45B7-A31A2F4234FF}"/>
          </ac:grpSpMkLst>
        </pc:grpChg>
        <pc:grpChg chg="mod">
          <ac:chgData name="Ngô Ngọc Sương" userId="cb1cb11b-a0b5-4f30-9298-20d47e301e41" providerId="ADAL" clId="{4001590A-7982-4CC8-A481-A5E735B0615D}" dt="2023-07-11T02:39:02.828" v="1623" actId="165"/>
          <ac:grpSpMkLst>
            <pc:docMk/>
            <pc:sldMk cId="1837212400" sldId="340"/>
            <ac:grpSpMk id="19" creationId="{B20532DE-E6D5-390A-331F-E919B2E93A6C}"/>
          </ac:grpSpMkLst>
        </pc:grpChg>
        <pc:grpChg chg="mod">
          <ac:chgData name="Ngô Ngọc Sương" userId="cb1cb11b-a0b5-4f30-9298-20d47e301e41" providerId="ADAL" clId="{4001590A-7982-4CC8-A481-A5E735B0615D}" dt="2023-07-11T02:39:02.828" v="1623" actId="165"/>
          <ac:grpSpMkLst>
            <pc:docMk/>
            <pc:sldMk cId="1837212400" sldId="340"/>
            <ac:grpSpMk id="32" creationId="{FC6A0E6B-37FB-B227-C2BB-ECBAF531F9C8}"/>
          </ac:grpSpMkLst>
        </pc:grpChg>
        <pc:grpChg chg="mod">
          <ac:chgData name="Ngô Ngọc Sương" userId="cb1cb11b-a0b5-4f30-9298-20d47e301e41" providerId="ADAL" clId="{4001590A-7982-4CC8-A481-A5E735B0615D}" dt="2023-07-11T02:39:02.828" v="1623" actId="165"/>
          <ac:grpSpMkLst>
            <pc:docMk/>
            <pc:sldMk cId="1837212400" sldId="340"/>
            <ac:grpSpMk id="34" creationId="{A2E16BCB-1B60-AC67-30D9-17164DE47E7B}"/>
          </ac:grpSpMkLst>
        </pc:grpChg>
        <pc:grpChg chg="add del mod topLvl">
          <ac:chgData name="Ngô Ngọc Sương" userId="cb1cb11b-a0b5-4f30-9298-20d47e301e41" providerId="ADAL" clId="{4001590A-7982-4CC8-A481-A5E735B0615D}" dt="2023-07-11T02:39:08.982" v="1624" actId="165"/>
          <ac:grpSpMkLst>
            <pc:docMk/>
            <pc:sldMk cId="1837212400" sldId="340"/>
            <ac:grpSpMk id="45" creationId="{0AACD5B0-1066-DB1D-D76D-2C40D57623AB}"/>
          </ac:grpSpMkLst>
        </pc:grpChg>
        <pc:grpChg chg="del mod topLvl">
          <ac:chgData name="Ngô Ngọc Sương" userId="cb1cb11b-a0b5-4f30-9298-20d47e301e41" providerId="ADAL" clId="{4001590A-7982-4CC8-A481-A5E735B0615D}" dt="2023-07-11T02:39:16.167" v="1625" actId="165"/>
          <ac:grpSpMkLst>
            <pc:docMk/>
            <pc:sldMk cId="1837212400" sldId="340"/>
            <ac:grpSpMk id="46" creationId="{13F81996-0598-E400-C1E3-258E58C5E6DA}"/>
          </ac:grpSpMkLst>
        </pc:grpChg>
        <pc:grpChg chg="mod topLvl">
          <ac:chgData name="Ngô Ngọc Sương" userId="cb1cb11b-a0b5-4f30-9298-20d47e301e41" providerId="ADAL" clId="{4001590A-7982-4CC8-A481-A5E735B0615D}" dt="2023-07-11T02:39:16.167" v="1625" actId="165"/>
          <ac:grpSpMkLst>
            <pc:docMk/>
            <pc:sldMk cId="1837212400" sldId="340"/>
            <ac:grpSpMk id="51" creationId="{EDD21EEC-8E96-CC2A-EC02-0B21069198FB}"/>
          </ac:grpSpMkLst>
        </pc:grpChg>
        <pc:grpChg chg="mod topLvl">
          <ac:chgData name="Ngô Ngọc Sương" userId="cb1cb11b-a0b5-4f30-9298-20d47e301e41" providerId="ADAL" clId="{4001590A-7982-4CC8-A481-A5E735B0615D}" dt="2023-07-11T02:39:16.167" v="1625" actId="165"/>
          <ac:grpSpMkLst>
            <pc:docMk/>
            <pc:sldMk cId="1837212400" sldId="340"/>
            <ac:grpSpMk id="52" creationId="{33175EDD-3953-5D55-68F6-BB16E2DD82FF}"/>
          </ac:grpSpMkLst>
        </pc:grpChg>
        <pc:grpChg chg="mod">
          <ac:chgData name="Ngô Ngọc Sương" userId="cb1cb11b-a0b5-4f30-9298-20d47e301e41" providerId="ADAL" clId="{4001590A-7982-4CC8-A481-A5E735B0615D}" dt="2023-07-11T02:39:16.167" v="1625" actId="165"/>
          <ac:grpSpMkLst>
            <pc:docMk/>
            <pc:sldMk cId="1837212400" sldId="340"/>
            <ac:grpSpMk id="54" creationId="{E430D670-9BD4-1B07-94C2-D9E4817E42B8}"/>
          </ac:grpSpMkLst>
        </pc:grpChg>
        <pc:grpChg chg="mod">
          <ac:chgData name="Ngô Ngọc Sương" userId="cb1cb11b-a0b5-4f30-9298-20d47e301e41" providerId="ADAL" clId="{4001590A-7982-4CC8-A481-A5E735B0615D}" dt="2023-07-11T02:39:16.167" v="1625" actId="165"/>
          <ac:grpSpMkLst>
            <pc:docMk/>
            <pc:sldMk cId="1837212400" sldId="340"/>
            <ac:grpSpMk id="56" creationId="{3F3D8E12-9B5E-64EB-8F6D-9F45FF8F573D}"/>
          </ac:grpSpMkLst>
        </pc:grpChg>
        <pc:grpChg chg="mod">
          <ac:chgData name="Ngô Ngọc Sương" userId="cb1cb11b-a0b5-4f30-9298-20d47e301e41" providerId="ADAL" clId="{4001590A-7982-4CC8-A481-A5E735B0615D}" dt="2023-07-11T02:39:16.167" v="1625" actId="165"/>
          <ac:grpSpMkLst>
            <pc:docMk/>
            <pc:sldMk cId="1837212400" sldId="340"/>
            <ac:grpSpMk id="68" creationId="{AEB93770-93D5-752B-23FD-C89BEC4E18C6}"/>
          </ac:grpSpMkLst>
        </pc:grpChg>
        <pc:grpChg chg="mod">
          <ac:chgData name="Ngô Ngọc Sương" userId="cb1cb11b-a0b5-4f30-9298-20d47e301e41" providerId="ADAL" clId="{4001590A-7982-4CC8-A481-A5E735B0615D}" dt="2023-07-11T02:39:16.167" v="1625" actId="165"/>
          <ac:grpSpMkLst>
            <pc:docMk/>
            <pc:sldMk cId="1837212400" sldId="340"/>
            <ac:grpSpMk id="70" creationId="{969F169C-C09B-E462-B575-F81077638D21}"/>
          </ac:grpSpMkLst>
        </pc:grpChg>
        <pc:grpChg chg="add del mod topLvl">
          <ac:chgData name="Ngô Ngọc Sương" userId="cb1cb11b-a0b5-4f30-9298-20d47e301e41" providerId="ADAL" clId="{4001590A-7982-4CC8-A481-A5E735B0615D}" dt="2023-07-11T02:39:02.828" v="1623" actId="165"/>
          <ac:grpSpMkLst>
            <pc:docMk/>
            <pc:sldMk cId="1837212400" sldId="340"/>
            <ac:grpSpMk id="102" creationId="{CA2638DB-A44C-C7B5-80C9-62E3DBFB22AA}"/>
          </ac:grpSpMkLst>
        </pc:grpChg>
        <pc:grpChg chg="add mod topLvl">
          <ac:chgData name="Ngô Ngọc Sương" userId="cb1cb11b-a0b5-4f30-9298-20d47e301e41" providerId="ADAL" clId="{4001590A-7982-4CC8-A481-A5E735B0615D}" dt="2023-07-11T02:38:51.545" v="1622" actId="165"/>
          <ac:grpSpMkLst>
            <pc:docMk/>
            <pc:sldMk cId="1837212400" sldId="340"/>
            <ac:grpSpMk id="103" creationId="{565BAEE7-D934-1674-E1BE-815CED6AA187}"/>
          </ac:grpSpMkLst>
        </pc:grpChg>
        <pc:grpChg chg="mod">
          <ac:chgData name="Ngô Ngọc Sương" userId="cb1cb11b-a0b5-4f30-9298-20d47e301e41" providerId="ADAL" clId="{4001590A-7982-4CC8-A481-A5E735B0615D}" dt="2023-07-11T02:38:51.545" v="1622" actId="165"/>
          <ac:grpSpMkLst>
            <pc:docMk/>
            <pc:sldMk cId="1837212400" sldId="340"/>
            <ac:grpSpMk id="105" creationId="{50693E00-0DA9-F68D-2905-9A4C3F5A7E84}"/>
          </ac:grpSpMkLst>
        </pc:grpChg>
        <pc:grpChg chg="mod">
          <ac:chgData name="Ngô Ngọc Sương" userId="cb1cb11b-a0b5-4f30-9298-20d47e301e41" providerId="ADAL" clId="{4001590A-7982-4CC8-A481-A5E735B0615D}" dt="2023-07-11T02:38:51.545" v="1622" actId="165"/>
          <ac:grpSpMkLst>
            <pc:docMk/>
            <pc:sldMk cId="1837212400" sldId="340"/>
            <ac:grpSpMk id="107" creationId="{636296B8-85E9-F3F3-3D2F-E746F0F24FBA}"/>
          </ac:grpSpMkLst>
        </pc:grpChg>
        <pc:grpChg chg="add del mod">
          <ac:chgData name="Ngô Ngọc Sương" userId="cb1cb11b-a0b5-4f30-9298-20d47e301e41" providerId="ADAL" clId="{4001590A-7982-4CC8-A481-A5E735B0615D}" dt="2023-07-11T02:38:51.545" v="1622" actId="165"/>
          <ac:grpSpMkLst>
            <pc:docMk/>
            <pc:sldMk cId="1837212400" sldId="340"/>
            <ac:grpSpMk id="123" creationId="{DA2EE39C-A82C-6492-3E62-52A93C83EA08}"/>
          </ac:grpSpMkLst>
        </pc:grpChg>
        <pc:cxnChg chg="mod">
          <ac:chgData name="Ngô Ngọc Sương" userId="cb1cb11b-a0b5-4f30-9298-20d47e301e41" providerId="ADAL" clId="{4001590A-7982-4CC8-A481-A5E735B0615D}" dt="2023-07-11T02:39:02.828" v="1623" actId="165"/>
          <ac:cxnSpMkLst>
            <pc:docMk/>
            <pc:sldMk cId="1837212400" sldId="340"/>
            <ac:cxnSpMk id="11" creationId="{E82B7983-0DFB-A7D6-A09B-0558D7FB5CB8}"/>
          </ac:cxnSpMkLst>
        </pc:cxnChg>
        <pc:cxnChg chg="mod">
          <ac:chgData name="Ngô Ngọc Sương" userId="cb1cb11b-a0b5-4f30-9298-20d47e301e41" providerId="ADAL" clId="{4001590A-7982-4CC8-A481-A5E735B0615D}" dt="2023-07-11T02:39:02.828" v="1623" actId="165"/>
          <ac:cxnSpMkLst>
            <pc:docMk/>
            <pc:sldMk cId="1837212400" sldId="340"/>
            <ac:cxnSpMk id="12" creationId="{20F37A1E-5BA1-FEAC-C320-FEEBC5421F40}"/>
          </ac:cxnSpMkLst>
        </pc:cxnChg>
        <pc:cxnChg chg="mod">
          <ac:chgData name="Ngô Ngọc Sương" userId="cb1cb11b-a0b5-4f30-9298-20d47e301e41" providerId="ADAL" clId="{4001590A-7982-4CC8-A481-A5E735B0615D}" dt="2023-07-11T02:39:02.828" v="1623" actId="165"/>
          <ac:cxnSpMkLst>
            <pc:docMk/>
            <pc:sldMk cId="1837212400" sldId="340"/>
            <ac:cxnSpMk id="15" creationId="{C44A12D0-67E9-F42C-4110-89E6974C9ACF}"/>
          </ac:cxnSpMkLst>
        </pc:cxnChg>
        <pc:cxnChg chg="mod">
          <ac:chgData name="Ngô Ngọc Sương" userId="cb1cb11b-a0b5-4f30-9298-20d47e301e41" providerId="ADAL" clId="{4001590A-7982-4CC8-A481-A5E735B0615D}" dt="2023-07-11T02:39:02.828" v="1623" actId="165"/>
          <ac:cxnSpMkLst>
            <pc:docMk/>
            <pc:sldMk cId="1837212400" sldId="340"/>
            <ac:cxnSpMk id="18" creationId="{B9E1BB83-9B57-76D5-06D5-C9EB9243F832}"/>
          </ac:cxnSpMkLst>
        </pc:cxnChg>
        <pc:cxnChg chg="mod">
          <ac:chgData name="Ngô Ngọc Sương" userId="cb1cb11b-a0b5-4f30-9298-20d47e301e41" providerId="ADAL" clId="{4001590A-7982-4CC8-A481-A5E735B0615D}" dt="2023-07-11T02:39:02.828" v="1623" actId="165"/>
          <ac:cxnSpMkLst>
            <pc:docMk/>
            <pc:sldMk cId="1837212400" sldId="340"/>
            <ac:cxnSpMk id="20" creationId="{D9CF3B89-B8C7-FC18-BC4F-D2791DE11A15}"/>
          </ac:cxnSpMkLst>
        </pc:cxnChg>
        <pc:cxnChg chg="mod">
          <ac:chgData name="Ngô Ngọc Sương" userId="cb1cb11b-a0b5-4f30-9298-20d47e301e41" providerId="ADAL" clId="{4001590A-7982-4CC8-A481-A5E735B0615D}" dt="2023-07-11T02:39:02.828" v="1623" actId="165"/>
          <ac:cxnSpMkLst>
            <pc:docMk/>
            <pc:sldMk cId="1837212400" sldId="340"/>
            <ac:cxnSpMk id="22" creationId="{AC1D4ED5-3008-5A83-D753-9F1D3E2FDD26}"/>
          </ac:cxnSpMkLst>
        </pc:cxnChg>
        <pc:cxnChg chg="mod">
          <ac:chgData name="Ngô Ngọc Sương" userId="cb1cb11b-a0b5-4f30-9298-20d47e301e41" providerId="ADAL" clId="{4001590A-7982-4CC8-A481-A5E735B0615D}" dt="2023-07-11T02:39:02.828" v="1623" actId="165"/>
          <ac:cxnSpMkLst>
            <pc:docMk/>
            <pc:sldMk cId="1837212400" sldId="340"/>
            <ac:cxnSpMk id="23" creationId="{AC5535D0-B2DF-F388-4D60-4736DCED3538}"/>
          </ac:cxnSpMkLst>
        </pc:cxnChg>
        <pc:cxnChg chg="mod">
          <ac:chgData name="Ngô Ngọc Sương" userId="cb1cb11b-a0b5-4f30-9298-20d47e301e41" providerId="ADAL" clId="{4001590A-7982-4CC8-A481-A5E735B0615D}" dt="2023-07-11T02:39:02.828" v="1623" actId="165"/>
          <ac:cxnSpMkLst>
            <pc:docMk/>
            <pc:sldMk cId="1837212400" sldId="340"/>
            <ac:cxnSpMk id="31" creationId="{998AB5BE-DD1F-3526-4CF6-BF4D2207EB68}"/>
          </ac:cxnSpMkLst>
        </pc:cxnChg>
        <pc:cxnChg chg="mod">
          <ac:chgData name="Ngô Ngọc Sương" userId="cb1cb11b-a0b5-4f30-9298-20d47e301e41" providerId="ADAL" clId="{4001590A-7982-4CC8-A481-A5E735B0615D}" dt="2023-07-11T02:39:02.828" v="1623" actId="165"/>
          <ac:cxnSpMkLst>
            <pc:docMk/>
            <pc:sldMk cId="1837212400" sldId="340"/>
            <ac:cxnSpMk id="33" creationId="{4BCC2406-349C-99E9-56B1-70467DE6B353}"/>
          </ac:cxnSpMkLst>
        </pc:cxnChg>
        <pc:cxnChg chg="mod">
          <ac:chgData name="Ngô Ngọc Sương" userId="cb1cb11b-a0b5-4f30-9298-20d47e301e41" providerId="ADAL" clId="{4001590A-7982-4CC8-A481-A5E735B0615D}" dt="2023-07-11T02:39:02.828" v="1623" actId="165"/>
          <ac:cxnSpMkLst>
            <pc:docMk/>
            <pc:sldMk cId="1837212400" sldId="340"/>
            <ac:cxnSpMk id="35" creationId="{A82DBC7E-077C-88EC-9BFB-82DD55C08EA8}"/>
          </ac:cxnSpMkLst>
        </pc:cxnChg>
        <pc:cxnChg chg="mod">
          <ac:chgData name="Ngô Ngọc Sương" userId="cb1cb11b-a0b5-4f30-9298-20d47e301e41" providerId="ADAL" clId="{4001590A-7982-4CC8-A481-A5E735B0615D}" dt="2023-07-11T02:39:02.828" v="1623" actId="165"/>
          <ac:cxnSpMkLst>
            <pc:docMk/>
            <pc:sldMk cId="1837212400" sldId="340"/>
            <ac:cxnSpMk id="36" creationId="{66EC3E25-99CE-BAB1-A2C3-CA69E4EA7F73}"/>
          </ac:cxnSpMkLst>
        </pc:cxnChg>
        <pc:cxnChg chg="mod">
          <ac:chgData name="Ngô Ngọc Sương" userId="cb1cb11b-a0b5-4f30-9298-20d47e301e41" providerId="ADAL" clId="{4001590A-7982-4CC8-A481-A5E735B0615D}" dt="2023-07-11T02:39:02.828" v="1623" actId="165"/>
          <ac:cxnSpMkLst>
            <pc:docMk/>
            <pc:sldMk cId="1837212400" sldId="340"/>
            <ac:cxnSpMk id="37" creationId="{0C1FA967-0B71-B5AD-D2FD-EA452B4E8C69}"/>
          </ac:cxnSpMkLst>
        </pc:cxnChg>
        <pc:cxnChg chg="mod topLvl">
          <ac:chgData name="Ngô Ngọc Sương" userId="cb1cb11b-a0b5-4f30-9298-20d47e301e41" providerId="ADAL" clId="{4001590A-7982-4CC8-A481-A5E735B0615D}" dt="2023-07-11T02:39:16.167" v="1625" actId="165"/>
          <ac:cxnSpMkLst>
            <pc:docMk/>
            <pc:sldMk cId="1837212400" sldId="340"/>
            <ac:cxnSpMk id="49" creationId="{29A062E6-72AC-6C0F-8FFE-7F5DB114FA9B}"/>
          </ac:cxnSpMkLst>
        </pc:cxnChg>
        <pc:cxnChg chg="mod topLvl">
          <ac:chgData name="Ngô Ngọc Sương" userId="cb1cb11b-a0b5-4f30-9298-20d47e301e41" providerId="ADAL" clId="{4001590A-7982-4CC8-A481-A5E735B0615D}" dt="2023-07-11T02:39:16.167" v="1625" actId="165"/>
          <ac:cxnSpMkLst>
            <pc:docMk/>
            <pc:sldMk cId="1837212400" sldId="340"/>
            <ac:cxnSpMk id="50" creationId="{EF159A07-3B1E-F915-9A33-0FE88518A56B}"/>
          </ac:cxnSpMkLst>
        </pc:cxnChg>
        <pc:cxnChg chg="mod">
          <ac:chgData name="Ngô Ngọc Sương" userId="cb1cb11b-a0b5-4f30-9298-20d47e301e41" providerId="ADAL" clId="{4001590A-7982-4CC8-A481-A5E735B0615D}" dt="2023-07-11T02:39:16.167" v="1625" actId="165"/>
          <ac:cxnSpMkLst>
            <pc:docMk/>
            <pc:sldMk cId="1837212400" sldId="340"/>
            <ac:cxnSpMk id="53" creationId="{02BA8344-864B-F34B-738F-8661DA1B8CBF}"/>
          </ac:cxnSpMkLst>
        </pc:cxnChg>
        <pc:cxnChg chg="mod">
          <ac:chgData name="Ngô Ngọc Sương" userId="cb1cb11b-a0b5-4f30-9298-20d47e301e41" providerId="ADAL" clId="{4001590A-7982-4CC8-A481-A5E735B0615D}" dt="2023-07-11T02:39:16.167" v="1625" actId="165"/>
          <ac:cxnSpMkLst>
            <pc:docMk/>
            <pc:sldMk cId="1837212400" sldId="340"/>
            <ac:cxnSpMk id="55" creationId="{FEB71ECB-BA46-1005-54AC-B5648A83AAA4}"/>
          </ac:cxnSpMkLst>
        </pc:cxnChg>
        <pc:cxnChg chg="mod">
          <ac:chgData name="Ngô Ngọc Sương" userId="cb1cb11b-a0b5-4f30-9298-20d47e301e41" providerId="ADAL" clId="{4001590A-7982-4CC8-A481-A5E735B0615D}" dt="2023-07-11T02:39:16.167" v="1625" actId="165"/>
          <ac:cxnSpMkLst>
            <pc:docMk/>
            <pc:sldMk cId="1837212400" sldId="340"/>
            <ac:cxnSpMk id="57" creationId="{04DFB98F-61DA-7229-EF12-3D12C6F51696}"/>
          </ac:cxnSpMkLst>
        </pc:cxnChg>
        <pc:cxnChg chg="mod">
          <ac:chgData name="Ngô Ngọc Sương" userId="cb1cb11b-a0b5-4f30-9298-20d47e301e41" providerId="ADAL" clId="{4001590A-7982-4CC8-A481-A5E735B0615D}" dt="2023-07-11T02:39:16.167" v="1625" actId="165"/>
          <ac:cxnSpMkLst>
            <pc:docMk/>
            <pc:sldMk cId="1837212400" sldId="340"/>
            <ac:cxnSpMk id="58" creationId="{DFC353DE-275C-9E8B-EB0A-9A502F8BD116}"/>
          </ac:cxnSpMkLst>
        </pc:cxnChg>
        <pc:cxnChg chg="mod">
          <ac:chgData name="Ngô Ngọc Sương" userId="cb1cb11b-a0b5-4f30-9298-20d47e301e41" providerId="ADAL" clId="{4001590A-7982-4CC8-A481-A5E735B0615D}" dt="2023-07-11T02:39:16.167" v="1625" actId="165"/>
          <ac:cxnSpMkLst>
            <pc:docMk/>
            <pc:sldMk cId="1837212400" sldId="340"/>
            <ac:cxnSpMk id="59" creationId="{945A9F35-ED6A-4320-F1EE-12A85F878415}"/>
          </ac:cxnSpMkLst>
        </pc:cxnChg>
        <pc:cxnChg chg="mod">
          <ac:chgData name="Ngô Ngọc Sương" userId="cb1cb11b-a0b5-4f30-9298-20d47e301e41" providerId="ADAL" clId="{4001590A-7982-4CC8-A481-A5E735B0615D}" dt="2023-07-11T02:39:16.167" v="1625" actId="165"/>
          <ac:cxnSpMkLst>
            <pc:docMk/>
            <pc:sldMk cId="1837212400" sldId="340"/>
            <ac:cxnSpMk id="67" creationId="{D2A45304-7E5B-B9EA-06FB-F5075C590980}"/>
          </ac:cxnSpMkLst>
        </pc:cxnChg>
        <pc:cxnChg chg="mod">
          <ac:chgData name="Ngô Ngọc Sương" userId="cb1cb11b-a0b5-4f30-9298-20d47e301e41" providerId="ADAL" clId="{4001590A-7982-4CC8-A481-A5E735B0615D}" dt="2023-07-11T02:39:16.167" v="1625" actId="165"/>
          <ac:cxnSpMkLst>
            <pc:docMk/>
            <pc:sldMk cId="1837212400" sldId="340"/>
            <ac:cxnSpMk id="69" creationId="{AC743875-A9A6-CC30-7B6D-6257CC375B89}"/>
          </ac:cxnSpMkLst>
        </pc:cxnChg>
        <pc:cxnChg chg="mod">
          <ac:chgData name="Ngô Ngọc Sương" userId="cb1cb11b-a0b5-4f30-9298-20d47e301e41" providerId="ADAL" clId="{4001590A-7982-4CC8-A481-A5E735B0615D}" dt="2023-07-11T02:39:16.167" v="1625" actId="165"/>
          <ac:cxnSpMkLst>
            <pc:docMk/>
            <pc:sldMk cId="1837212400" sldId="340"/>
            <ac:cxnSpMk id="71" creationId="{7E3AE6BB-7788-B11D-E6B1-36C33905026D}"/>
          </ac:cxnSpMkLst>
        </pc:cxnChg>
        <pc:cxnChg chg="mod">
          <ac:chgData name="Ngô Ngọc Sương" userId="cb1cb11b-a0b5-4f30-9298-20d47e301e41" providerId="ADAL" clId="{4001590A-7982-4CC8-A481-A5E735B0615D}" dt="2023-07-11T02:39:16.167" v="1625" actId="165"/>
          <ac:cxnSpMkLst>
            <pc:docMk/>
            <pc:sldMk cId="1837212400" sldId="340"/>
            <ac:cxnSpMk id="72" creationId="{7B891622-A912-8A31-9772-331D126A5D72}"/>
          </ac:cxnSpMkLst>
        </pc:cxnChg>
        <pc:cxnChg chg="mod">
          <ac:chgData name="Ngô Ngọc Sương" userId="cb1cb11b-a0b5-4f30-9298-20d47e301e41" providerId="ADAL" clId="{4001590A-7982-4CC8-A481-A5E735B0615D}" dt="2023-07-11T02:39:16.167" v="1625" actId="165"/>
          <ac:cxnSpMkLst>
            <pc:docMk/>
            <pc:sldMk cId="1837212400" sldId="340"/>
            <ac:cxnSpMk id="73" creationId="{98738FD3-4852-C1F8-0B46-937B37E262CF}"/>
          </ac:cxnSpMkLst>
        </pc:cxnChg>
        <pc:cxnChg chg="add mod topLvl">
          <ac:chgData name="Ngô Ngọc Sương" userId="cb1cb11b-a0b5-4f30-9298-20d47e301e41" providerId="ADAL" clId="{4001590A-7982-4CC8-A481-A5E735B0615D}" dt="2023-07-11T02:39:02.828" v="1623" actId="165"/>
          <ac:cxnSpMkLst>
            <pc:docMk/>
            <pc:sldMk cId="1837212400" sldId="340"/>
            <ac:cxnSpMk id="81" creationId="{9728DBAA-3C59-8432-7419-FE6393A11105}"/>
          </ac:cxnSpMkLst>
        </pc:cxnChg>
        <pc:cxnChg chg="add mod topLvl">
          <ac:chgData name="Ngô Ngọc Sương" userId="cb1cb11b-a0b5-4f30-9298-20d47e301e41" providerId="ADAL" clId="{4001590A-7982-4CC8-A481-A5E735B0615D}" dt="2023-07-11T02:39:02.828" v="1623" actId="165"/>
          <ac:cxnSpMkLst>
            <pc:docMk/>
            <pc:sldMk cId="1837212400" sldId="340"/>
            <ac:cxnSpMk id="83" creationId="{8CF6359E-1301-A2C8-7985-3B12A2632D76}"/>
          </ac:cxnSpMkLst>
        </pc:cxnChg>
        <pc:cxnChg chg="mod">
          <ac:chgData name="Ngô Ngọc Sương" userId="cb1cb11b-a0b5-4f30-9298-20d47e301e41" providerId="ADAL" clId="{4001590A-7982-4CC8-A481-A5E735B0615D}" dt="2023-07-11T02:38:51.545" v="1622" actId="165"/>
          <ac:cxnSpMkLst>
            <pc:docMk/>
            <pc:sldMk cId="1837212400" sldId="340"/>
            <ac:cxnSpMk id="104" creationId="{608B71BF-38B3-E7D1-8D1B-B57C9EE176C3}"/>
          </ac:cxnSpMkLst>
        </pc:cxnChg>
        <pc:cxnChg chg="mod">
          <ac:chgData name="Ngô Ngọc Sương" userId="cb1cb11b-a0b5-4f30-9298-20d47e301e41" providerId="ADAL" clId="{4001590A-7982-4CC8-A481-A5E735B0615D}" dt="2023-07-11T02:38:51.545" v="1622" actId="165"/>
          <ac:cxnSpMkLst>
            <pc:docMk/>
            <pc:sldMk cId="1837212400" sldId="340"/>
            <ac:cxnSpMk id="106" creationId="{75846E63-E1D9-FFD0-6364-A5319D26DE7D}"/>
          </ac:cxnSpMkLst>
        </pc:cxnChg>
        <pc:cxnChg chg="mod">
          <ac:chgData name="Ngô Ngọc Sương" userId="cb1cb11b-a0b5-4f30-9298-20d47e301e41" providerId="ADAL" clId="{4001590A-7982-4CC8-A481-A5E735B0615D}" dt="2023-07-11T02:38:51.545" v="1622" actId="165"/>
          <ac:cxnSpMkLst>
            <pc:docMk/>
            <pc:sldMk cId="1837212400" sldId="340"/>
            <ac:cxnSpMk id="108" creationId="{EE15E12C-9A8A-1264-6090-3BA6CA935299}"/>
          </ac:cxnSpMkLst>
        </pc:cxnChg>
        <pc:cxnChg chg="mod">
          <ac:chgData name="Ngô Ngọc Sương" userId="cb1cb11b-a0b5-4f30-9298-20d47e301e41" providerId="ADAL" clId="{4001590A-7982-4CC8-A481-A5E735B0615D}" dt="2023-07-11T02:38:51.545" v="1622" actId="165"/>
          <ac:cxnSpMkLst>
            <pc:docMk/>
            <pc:sldMk cId="1837212400" sldId="340"/>
            <ac:cxnSpMk id="109" creationId="{256BA5BB-99E1-5CB9-CE3B-D7DCE8A481D8}"/>
          </ac:cxnSpMkLst>
        </pc:cxnChg>
        <pc:cxnChg chg="mod">
          <ac:chgData name="Ngô Ngọc Sương" userId="cb1cb11b-a0b5-4f30-9298-20d47e301e41" providerId="ADAL" clId="{4001590A-7982-4CC8-A481-A5E735B0615D}" dt="2023-07-11T02:38:51.545" v="1622" actId="165"/>
          <ac:cxnSpMkLst>
            <pc:docMk/>
            <pc:sldMk cId="1837212400" sldId="340"/>
            <ac:cxnSpMk id="110" creationId="{927B52E4-7D1E-F9B0-C9D1-002D381E1520}"/>
          </ac:cxnSpMkLst>
        </pc:cxnChg>
        <pc:cxnChg chg="add mod topLvl">
          <ac:chgData name="Ngô Ngọc Sương" userId="cb1cb11b-a0b5-4f30-9298-20d47e301e41" providerId="ADAL" clId="{4001590A-7982-4CC8-A481-A5E735B0615D}" dt="2023-07-11T02:38:51.545" v="1622" actId="165"/>
          <ac:cxnSpMkLst>
            <pc:docMk/>
            <pc:sldMk cId="1837212400" sldId="340"/>
            <ac:cxnSpMk id="118" creationId="{D4C3F16A-CDBD-FF5A-9BEA-2BF6AF88F540}"/>
          </ac:cxnSpMkLst>
        </pc:cxnChg>
        <pc:cxnChg chg="add mod topLvl">
          <ac:chgData name="Ngô Ngọc Sương" userId="cb1cb11b-a0b5-4f30-9298-20d47e301e41" providerId="ADAL" clId="{4001590A-7982-4CC8-A481-A5E735B0615D}" dt="2023-07-11T02:38:51.545" v="1622" actId="165"/>
          <ac:cxnSpMkLst>
            <pc:docMk/>
            <pc:sldMk cId="1837212400" sldId="340"/>
            <ac:cxnSpMk id="121" creationId="{872AE4C3-F6FF-DB9B-D4F9-71E2704AF07F}"/>
          </ac:cxnSpMkLst>
        </pc:cxnChg>
      </pc:sldChg>
      <pc:sldChg chg="delSp del mod">
        <pc:chgData name="Ngô Ngọc Sương" userId="cb1cb11b-a0b5-4f30-9298-20d47e301e41" providerId="ADAL" clId="{4001590A-7982-4CC8-A481-A5E735B0615D}" dt="2023-07-03T10:48:32.016" v="1157" actId="47"/>
        <pc:sldMkLst>
          <pc:docMk/>
          <pc:sldMk cId="4064344501" sldId="345"/>
        </pc:sldMkLst>
        <pc:spChg chg="del">
          <ac:chgData name="Ngô Ngọc Sương" userId="cb1cb11b-a0b5-4f30-9298-20d47e301e41" providerId="ADAL" clId="{4001590A-7982-4CC8-A481-A5E735B0615D}" dt="2023-07-03T10:45:00.070" v="1124" actId="21"/>
          <ac:spMkLst>
            <pc:docMk/>
            <pc:sldMk cId="4064344501" sldId="345"/>
            <ac:spMk id="17" creationId="{FB4C445E-06A7-FFC1-A801-01A113246176}"/>
          </ac:spMkLst>
        </pc:spChg>
      </pc:sldChg>
      <pc:sldChg chg="delSp modSp mod delAnim modAnim">
        <pc:chgData name="Ngô Ngọc Sương" userId="cb1cb11b-a0b5-4f30-9298-20d47e301e41" providerId="ADAL" clId="{4001590A-7982-4CC8-A481-A5E735B0615D}" dt="2023-07-11T03:29:56.427" v="2382" actId="1076"/>
        <pc:sldMkLst>
          <pc:docMk/>
          <pc:sldMk cId="1988988290" sldId="346"/>
        </pc:sldMkLst>
        <pc:spChg chg="mod">
          <ac:chgData name="Ngô Ngọc Sương" userId="cb1cb11b-a0b5-4f30-9298-20d47e301e41" providerId="ADAL" clId="{4001590A-7982-4CC8-A481-A5E735B0615D}" dt="2023-07-11T03:29:48.552" v="2381" actId="1076"/>
          <ac:spMkLst>
            <pc:docMk/>
            <pc:sldMk cId="1988988290" sldId="346"/>
            <ac:spMk id="6" creationId="{8DA5E600-BAD4-0C2A-DC5A-B683C667BBD7}"/>
          </ac:spMkLst>
        </pc:spChg>
        <pc:spChg chg="mod">
          <ac:chgData name="Ngô Ngọc Sương" userId="cb1cb11b-a0b5-4f30-9298-20d47e301e41" providerId="ADAL" clId="{4001590A-7982-4CC8-A481-A5E735B0615D}" dt="2023-07-11T03:29:56.427" v="2382" actId="1076"/>
          <ac:spMkLst>
            <pc:docMk/>
            <pc:sldMk cId="1988988290" sldId="346"/>
            <ac:spMk id="8" creationId="{4D12AF19-E376-96E4-C2CA-FB7F0073874B}"/>
          </ac:spMkLst>
        </pc:spChg>
        <pc:spChg chg="del">
          <ac:chgData name="Ngô Ngọc Sương" userId="cb1cb11b-a0b5-4f30-9298-20d47e301e41" providerId="ADAL" clId="{4001590A-7982-4CC8-A481-A5E735B0615D}" dt="2023-07-11T03:29:41.131" v="2380" actId="478"/>
          <ac:spMkLst>
            <pc:docMk/>
            <pc:sldMk cId="1988988290" sldId="346"/>
            <ac:spMk id="11" creationId="{9AD2D12F-B305-58E6-CD86-6A560806EE47}"/>
          </ac:spMkLst>
        </pc:spChg>
        <pc:graphicFrameChg chg="mod">
          <ac:chgData name="Ngô Ngọc Sương" userId="cb1cb11b-a0b5-4f30-9298-20d47e301e41" providerId="ADAL" clId="{4001590A-7982-4CC8-A481-A5E735B0615D}" dt="2023-07-11T03:29:56.427" v="2382" actId="1076"/>
          <ac:graphicFrameMkLst>
            <pc:docMk/>
            <pc:sldMk cId="1988988290" sldId="346"/>
            <ac:graphicFrameMk id="7" creationId="{AB2BEE22-D605-001A-BC2F-218398F808EE}"/>
          </ac:graphicFrameMkLst>
        </pc:graphicFrameChg>
      </pc:sldChg>
      <pc:sldChg chg="addSp delSp modSp del mod modAnim modNotesTx">
        <pc:chgData name="Ngô Ngọc Sương" userId="cb1cb11b-a0b5-4f30-9298-20d47e301e41" providerId="ADAL" clId="{4001590A-7982-4CC8-A481-A5E735B0615D}" dt="2023-07-11T05:06:30.869" v="2561" actId="47"/>
        <pc:sldMkLst>
          <pc:docMk/>
          <pc:sldMk cId="4276383382" sldId="347"/>
        </pc:sldMkLst>
        <pc:spChg chg="del mod">
          <ac:chgData name="Ngô Ngọc Sương" userId="cb1cb11b-a0b5-4f30-9298-20d47e301e41" providerId="ADAL" clId="{4001590A-7982-4CC8-A481-A5E735B0615D}" dt="2023-07-03T10:58:40.090" v="1187"/>
          <ac:spMkLst>
            <pc:docMk/>
            <pc:sldMk cId="4276383382" sldId="347"/>
            <ac:spMk id="10" creationId="{CA79CEC7-D24C-8892-00AE-3F2307CA0CFD}"/>
          </ac:spMkLst>
        </pc:spChg>
        <pc:spChg chg="del mod">
          <ac:chgData name="Ngô Ngọc Sương" userId="cb1cb11b-a0b5-4f30-9298-20d47e301e41" providerId="ADAL" clId="{4001590A-7982-4CC8-A481-A5E735B0615D}" dt="2023-07-03T10:59:34.062" v="1197" actId="21"/>
          <ac:spMkLst>
            <pc:docMk/>
            <pc:sldMk cId="4276383382" sldId="347"/>
            <ac:spMk id="17" creationId="{62F6E588-7E92-7212-FCCD-1E58807261C8}"/>
          </ac:spMkLst>
        </pc:spChg>
        <pc:spChg chg="mod">
          <ac:chgData name="Ngô Ngọc Sương" userId="cb1cb11b-a0b5-4f30-9298-20d47e301e41" providerId="ADAL" clId="{4001590A-7982-4CC8-A481-A5E735B0615D}" dt="2023-07-03T11:02:24.728" v="1212" actId="165"/>
          <ac:spMkLst>
            <pc:docMk/>
            <pc:sldMk cId="4276383382" sldId="347"/>
            <ac:spMk id="20" creationId="{379A0A0D-39F4-5EB2-B8CC-DF46EBB7E6D3}"/>
          </ac:spMkLst>
        </pc:spChg>
        <pc:spChg chg="mod">
          <ac:chgData name="Ngô Ngọc Sương" userId="cb1cb11b-a0b5-4f30-9298-20d47e301e41" providerId="ADAL" clId="{4001590A-7982-4CC8-A481-A5E735B0615D}" dt="2023-07-03T11:02:24.728" v="1212" actId="165"/>
          <ac:spMkLst>
            <pc:docMk/>
            <pc:sldMk cId="4276383382" sldId="347"/>
            <ac:spMk id="22" creationId="{0592F0FF-FA48-251A-8101-C379BEE83D3B}"/>
          </ac:spMkLst>
        </pc:spChg>
        <pc:spChg chg="mod">
          <ac:chgData name="Ngô Ngọc Sương" userId="cb1cb11b-a0b5-4f30-9298-20d47e301e41" providerId="ADAL" clId="{4001590A-7982-4CC8-A481-A5E735B0615D}" dt="2023-07-03T11:02:24.728" v="1212" actId="165"/>
          <ac:spMkLst>
            <pc:docMk/>
            <pc:sldMk cId="4276383382" sldId="347"/>
            <ac:spMk id="23" creationId="{9D2027A1-B8B1-BEC9-C645-0B2371171D2A}"/>
          </ac:spMkLst>
        </pc:spChg>
        <pc:spChg chg="mod">
          <ac:chgData name="Ngô Ngọc Sương" userId="cb1cb11b-a0b5-4f30-9298-20d47e301e41" providerId="ADAL" clId="{4001590A-7982-4CC8-A481-A5E735B0615D}" dt="2023-07-03T11:02:24.728" v="1212" actId="165"/>
          <ac:spMkLst>
            <pc:docMk/>
            <pc:sldMk cId="4276383382" sldId="347"/>
            <ac:spMk id="24" creationId="{F411575E-60BE-70FD-719F-3B88DBEE1EB9}"/>
          </ac:spMkLst>
        </pc:spChg>
        <pc:spChg chg="mod">
          <ac:chgData name="Ngô Ngọc Sương" userId="cb1cb11b-a0b5-4f30-9298-20d47e301e41" providerId="ADAL" clId="{4001590A-7982-4CC8-A481-A5E735B0615D}" dt="2023-07-03T11:02:24.728" v="1212" actId="165"/>
          <ac:spMkLst>
            <pc:docMk/>
            <pc:sldMk cId="4276383382" sldId="347"/>
            <ac:spMk id="25" creationId="{A02C50C1-26A2-EC45-8C88-087EC0DEA4B2}"/>
          </ac:spMkLst>
        </pc:spChg>
        <pc:spChg chg="mod topLvl">
          <ac:chgData name="Ngô Ngọc Sương" userId="cb1cb11b-a0b5-4f30-9298-20d47e301e41" providerId="ADAL" clId="{4001590A-7982-4CC8-A481-A5E735B0615D}" dt="2023-07-03T11:10:43.979" v="1341" actId="164"/>
          <ac:spMkLst>
            <pc:docMk/>
            <pc:sldMk cId="4276383382" sldId="347"/>
            <ac:spMk id="31" creationId="{333DB2A8-6741-3404-82EA-DD7892BF15D6}"/>
          </ac:spMkLst>
        </pc:spChg>
        <pc:spChg chg="mod topLvl">
          <ac:chgData name="Ngô Ngọc Sương" userId="cb1cb11b-a0b5-4f30-9298-20d47e301e41" providerId="ADAL" clId="{4001590A-7982-4CC8-A481-A5E735B0615D}" dt="2023-07-03T11:10:43.979" v="1341" actId="164"/>
          <ac:spMkLst>
            <pc:docMk/>
            <pc:sldMk cId="4276383382" sldId="347"/>
            <ac:spMk id="32" creationId="{52BE3D2C-544B-1B71-A4DE-D6D4213998E9}"/>
          </ac:spMkLst>
        </pc:spChg>
        <pc:spChg chg="mod">
          <ac:chgData name="Ngô Ngọc Sương" userId="cb1cb11b-a0b5-4f30-9298-20d47e301e41" providerId="ADAL" clId="{4001590A-7982-4CC8-A481-A5E735B0615D}" dt="2023-07-03T11:10:40.246" v="1340" actId="164"/>
          <ac:spMkLst>
            <pc:docMk/>
            <pc:sldMk cId="4276383382" sldId="347"/>
            <ac:spMk id="44" creationId="{5727C942-210D-3934-7F25-8D5F64127BEB}"/>
          </ac:spMkLst>
        </pc:spChg>
        <pc:spChg chg="mod">
          <ac:chgData name="Ngô Ngọc Sương" userId="cb1cb11b-a0b5-4f30-9298-20d47e301e41" providerId="ADAL" clId="{4001590A-7982-4CC8-A481-A5E735B0615D}" dt="2023-07-03T11:10:40.246" v="1340" actId="164"/>
          <ac:spMkLst>
            <pc:docMk/>
            <pc:sldMk cId="4276383382" sldId="347"/>
            <ac:spMk id="45" creationId="{BDF9FF87-555C-E72C-63AF-91D1FC676FC3}"/>
          </ac:spMkLst>
        </pc:spChg>
        <pc:spChg chg="mod">
          <ac:chgData name="Ngô Ngọc Sương" userId="cb1cb11b-a0b5-4f30-9298-20d47e301e41" providerId="ADAL" clId="{4001590A-7982-4CC8-A481-A5E735B0615D}" dt="2023-07-03T11:10:40.246" v="1340" actId="164"/>
          <ac:spMkLst>
            <pc:docMk/>
            <pc:sldMk cId="4276383382" sldId="347"/>
            <ac:spMk id="46" creationId="{A087FB83-0E6B-9FDA-2759-92E98FD71457}"/>
          </ac:spMkLst>
        </pc:spChg>
        <pc:spChg chg="mod">
          <ac:chgData name="Ngô Ngọc Sương" userId="cb1cb11b-a0b5-4f30-9298-20d47e301e41" providerId="ADAL" clId="{4001590A-7982-4CC8-A481-A5E735B0615D}" dt="2023-07-03T11:10:40.246" v="1340" actId="164"/>
          <ac:spMkLst>
            <pc:docMk/>
            <pc:sldMk cId="4276383382" sldId="347"/>
            <ac:spMk id="47" creationId="{9D4A6CCD-96BC-05D9-28D9-997EDB935086}"/>
          </ac:spMkLst>
        </pc:spChg>
        <pc:spChg chg="mod">
          <ac:chgData name="Ngô Ngọc Sương" userId="cb1cb11b-a0b5-4f30-9298-20d47e301e41" providerId="ADAL" clId="{4001590A-7982-4CC8-A481-A5E735B0615D}" dt="2023-07-03T11:10:40.246" v="1340" actId="164"/>
          <ac:spMkLst>
            <pc:docMk/>
            <pc:sldMk cId="4276383382" sldId="347"/>
            <ac:spMk id="48" creationId="{1C8F8702-5713-05A2-DBD4-2315CC284C2F}"/>
          </ac:spMkLst>
        </pc:spChg>
        <pc:spChg chg="mod">
          <ac:chgData name="Ngô Ngọc Sương" userId="cb1cb11b-a0b5-4f30-9298-20d47e301e41" providerId="ADAL" clId="{4001590A-7982-4CC8-A481-A5E735B0615D}" dt="2023-07-03T11:10:40.246" v="1340" actId="164"/>
          <ac:spMkLst>
            <pc:docMk/>
            <pc:sldMk cId="4276383382" sldId="347"/>
            <ac:spMk id="49" creationId="{D9F99A15-A039-24DC-D753-074F694E2161}"/>
          </ac:spMkLst>
        </pc:spChg>
        <pc:spChg chg="mod">
          <ac:chgData name="Ngô Ngọc Sương" userId="cb1cb11b-a0b5-4f30-9298-20d47e301e41" providerId="ADAL" clId="{4001590A-7982-4CC8-A481-A5E735B0615D}" dt="2023-07-03T11:10:40.246" v="1340" actId="164"/>
          <ac:spMkLst>
            <pc:docMk/>
            <pc:sldMk cId="4276383382" sldId="347"/>
            <ac:spMk id="50" creationId="{C180DCF9-96C2-5CA0-0A11-A7E77723681B}"/>
          </ac:spMkLst>
        </pc:spChg>
        <pc:spChg chg="mod">
          <ac:chgData name="Ngô Ngọc Sương" userId="cb1cb11b-a0b5-4f30-9298-20d47e301e41" providerId="ADAL" clId="{4001590A-7982-4CC8-A481-A5E735B0615D}" dt="2023-07-03T11:10:40.246" v="1340" actId="164"/>
          <ac:spMkLst>
            <pc:docMk/>
            <pc:sldMk cId="4276383382" sldId="347"/>
            <ac:spMk id="58" creationId="{D3A3B2F6-BA70-1F96-92B7-5F7E1DC505AF}"/>
          </ac:spMkLst>
        </pc:spChg>
        <pc:spChg chg="mod">
          <ac:chgData name="Ngô Ngọc Sương" userId="cb1cb11b-a0b5-4f30-9298-20d47e301e41" providerId="ADAL" clId="{4001590A-7982-4CC8-A481-A5E735B0615D}" dt="2023-07-03T11:10:40.246" v="1340" actId="164"/>
          <ac:spMkLst>
            <pc:docMk/>
            <pc:sldMk cId="4276383382" sldId="347"/>
            <ac:spMk id="59" creationId="{F73DB88A-CD57-0015-B4DA-C2B9688F1FB7}"/>
          </ac:spMkLst>
        </pc:spChg>
        <pc:spChg chg="mod">
          <ac:chgData name="Ngô Ngọc Sương" userId="cb1cb11b-a0b5-4f30-9298-20d47e301e41" providerId="ADAL" clId="{4001590A-7982-4CC8-A481-A5E735B0615D}" dt="2023-07-03T11:10:40.246" v="1340" actId="164"/>
          <ac:spMkLst>
            <pc:docMk/>
            <pc:sldMk cId="4276383382" sldId="347"/>
            <ac:spMk id="60" creationId="{E770B813-5D68-B056-64C5-12E3820F7D0C}"/>
          </ac:spMkLst>
        </pc:spChg>
        <pc:spChg chg="mod">
          <ac:chgData name="Ngô Ngọc Sương" userId="cb1cb11b-a0b5-4f30-9298-20d47e301e41" providerId="ADAL" clId="{4001590A-7982-4CC8-A481-A5E735B0615D}" dt="2023-07-03T11:10:40.246" v="1340" actId="164"/>
          <ac:spMkLst>
            <pc:docMk/>
            <pc:sldMk cId="4276383382" sldId="347"/>
            <ac:spMk id="61" creationId="{0D2048C1-44A9-1AB9-B563-EAED35CD1E17}"/>
          </ac:spMkLst>
        </pc:spChg>
        <pc:spChg chg="mod">
          <ac:chgData name="Ngô Ngọc Sương" userId="cb1cb11b-a0b5-4f30-9298-20d47e301e41" providerId="ADAL" clId="{4001590A-7982-4CC8-A481-A5E735B0615D}" dt="2023-07-03T11:10:40.246" v="1340" actId="164"/>
          <ac:spMkLst>
            <pc:docMk/>
            <pc:sldMk cId="4276383382" sldId="347"/>
            <ac:spMk id="62" creationId="{15AA102D-05A8-14A7-1899-A25B87CA189C}"/>
          </ac:spMkLst>
        </pc:spChg>
        <pc:spChg chg="mod">
          <ac:chgData name="Ngô Ngọc Sương" userId="cb1cb11b-a0b5-4f30-9298-20d47e301e41" providerId="ADAL" clId="{4001590A-7982-4CC8-A481-A5E735B0615D}" dt="2023-07-03T11:10:40.246" v="1340" actId="164"/>
          <ac:spMkLst>
            <pc:docMk/>
            <pc:sldMk cId="4276383382" sldId="347"/>
            <ac:spMk id="63" creationId="{F211AA11-8EA9-8D18-7FA5-B2C7A4ECED5F}"/>
          </ac:spMkLst>
        </pc:spChg>
        <pc:spChg chg="mod">
          <ac:chgData name="Ngô Ngọc Sương" userId="cb1cb11b-a0b5-4f30-9298-20d47e301e41" providerId="ADAL" clId="{4001590A-7982-4CC8-A481-A5E735B0615D}" dt="2023-07-03T11:10:40.246" v="1340" actId="164"/>
          <ac:spMkLst>
            <pc:docMk/>
            <pc:sldMk cId="4276383382" sldId="347"/>
            <ac:spMk id="64" creationId="{6E10355A-2D0B-CE28-7B6D-29C41E718330}"/>
          </ac:spMkLst>
        </pc:spChg>
        <pc:spChg chg="mod topLvl">
          <ac:chgData name="Ngô Ngọc Sương" userId="cb1cb11b-a0b5-4f30-9298-20d47e301e41" providerId="ADAL" clId="{4001590A-7982-4CC8-A481-A5E735B0615D}" dt="2023-07-03T11:10:58.444" v="1342" actId="948"/>
          <ac:spMkLst>
            <pc:docMk/>
            <pc:sldMk cId="4276383382" sldId="347"/>
            <ac:spMk id="66" creationId="{7ADB3102-6468-40EB-F36E-D4A4792DDA08}"/>
          </ac:spMkLst>
        </pc:spChg>
        <pc:spChg chg="mod topLvl">
          <ac:chgData name="Ngô Ngọc Sương" userId="cb1cb11b-a0b5-4f30-9298-20d47e301e41" providerId="ADAL" clId="{4001590A-7982-4CC8-A481-A5E735B0615D}" dt="2023-07-03T11:10:22.207" v="1338" actId="948"/>
          <ac:spMkLst>
            <pc:docMk/>
            <pc:sldMk cId="4276383382" sldId="347"/>
            <ac:spMk id="67" creationId="{AB71E2F5-270A-FF44-AD01-ADC35B050424}"/>
          </ac:spMkLst>
        </pc:spChg>
        <pc:spChg chg="mod">
          <ac:chgData name="Ngô Ngọc Sương" userId="cb1cb11b-a0b5-4f30-9298-20d47e301e41" providerId="ADAL" clId="{4001590A-7982-4CC8-A481-A5E735B0615D}" dt="2023-07-03T11:10:22.207" v="1338" actId="948"/>
          <ac:spMkLst>
            <pc:docMk/>
            <pc:sldMk cId="4276383382" sldId="347"/>
            <ac:spMk id="79" creationId="{5A09D28B-9F00-8BB7-B1F0-5F6B8D841D73}"/>
          </ac:spMkLst>
        </pc:spChg>
        <pc:spChg chg="mod">
          <ac:chgData name="Ngô Ngọc Sương" userId="cb1cb11b-a0b5-4f30-9298-20d47e301e41" providerId="ADAL" clId="{4001590A-7982-4CC8-A481-A5E735B0615D}" dt="2023-07-03T11:10:22.207" v="1338" actId="948"/>
          <ac:spMkLst>
            <pc:docMk/>
            <pc:sldMk cId="4276383382" sldId="347"/>
            <ac:spMk id="80" creationId="{9F5CA8C3-B44D-0C7A-3FEF-A3E17A357FF8}"/>
          </ac:spMkLst>
        </pc:spChg>
        <pc:spChg chg="mod">
          <ac:chgData name="Ngô Ngọc Sương" userId="cb1cb11b-a0b5-4f30-9298-20d47e301e41" providerId="ADAL" clId="{4001590A-7982-4CC8-A481-A5E735B0615D}" dt="2023-07-03T11:10:22.207" v="1338" actId="948"/>
          <ac:spMkLst>
            <pc:docMk/>
            <pc:sldMk cId="4276383382" sldId="347"/>
            <ac:spMk id="81" creationId="{B66F56C2-1F23-90E7-7256-C2DB69904AC9}"/>
          </ac:spMkLst>
        </pc:spChg>
        <pc:spChg chg="mod">
          <ac:chgData name="Ngô Ngọc Sương" userId="cb1cb11b-a0b5-4f30-9298-20d47e301e41" providerId="ADAL" clId="{4001590A-7982-4CC8-A481-A5E735B0615D}" dt="2023-07-03T11:10:22.207" v="1338" actId="948"/>
          <ac:spMkLst>
            <pc:docMk/>
            <pc:sldMk cId="4276383382" sldId="347"/>
            <ac:spMk id="82" creationId="{461841DD-062F-63B6-E3CD-7FF12931A703}"/>
          </ac:spMkLst>
        </pc:spChg>
        <pc:spChg chg="mod">
          <ac:chgData name="Ngô Ngọc Sương" userId="cb1cb11b-a0b5-4f30-9298-20d47e301e41" providerId="ADAL" clId="{4001590A-7982-4CC8-A481-A5E735B0615D}" dt="2023-07-03T11:10:22.207" v="1338" actId="948"/>
          <ac:spMkLst>
            <pc:docMk/>
            <pc:sldMk cId="4276383382" sldId="347"/>
            <ac:spMk id="83" creationId="{38350D1E-58D9-F991-EFEE-D421E4EEDE09}"/>
          </ac:spMkLst>
        </pc:spChg>
        <pc:spChg chg="mod">
          <ac:chgData name="Ngô Ngọc Sương" userId="cb1cb11b-a0b5-4f30-9298-20d47e301e41" providerId="ADAL" clId="{4001590A-7982-4CC8-A481-A5E735B0615D}" dt="2023-07-03T11:10:22.207" v="1338" actId="948"/>
          <ac:spMkLst>
            <pc:docMk/>
            <pc:sldMk cId="4276383382" sldId="347"/>
            <ac:spMk id="84" creationId="{AF452FB4-C8B9-CF9A-13BA-7929D5DC22F6}"/>
          </ac:spMkLst>
        </pc:spChg>
        <pc:spChg chg="mod">
          <ac:chgData name="Ngô Ngọc Sương" userId="cb1cb11b-a0b5-4f30-9298-20d47e301e41" providerId="ADAL" clId="{4001590A-7982-4CC8-A481-A5E735B0615D}" dt="2023-07-03T11:10:22.207" v="1338" actId="948"/>
          <ac:spMkLst>
            <pc:docMk/>
            <pc:sldMk cId="4276383382" sldId="347"/>
            <ac:spMk id="85" creationId="{7C99B697-B379-FE6E-28B7-97AB95FF5C15}"/>
          </ac:spMkLst>
        </pc:spChg>
        <pc:spChg chg="mod">
          <ac:chgData name="Ngô Ngọc Sương" userId="cb1cb11b-a0b5-4f30-9298-20d47e301e41" providerId="ADAL" clId="{4001590A-7982-4CC8-A481-A5E735B0615D}" dt="2023-07-03T11:03:19.877" v="1231" actId="165"/>
          <ac:spMkLst>
            <pc:docMk/>
            <pc:sldMk cId="4276383382" sldId="347"/>
            <ac:spMk id="93" creationId="{5B52D7DE-F2C8-2AA7-01BC-564E6432C578}"/>
          </ac:spMkLst>
        </pc:spChg>
        <pc:spChg chg="mod">
          <ac:chgData name="Ngô Ngọc Sương" userId="cb1cb11b-a0b5-4f30-9298-20d47e301e41" providerId="ADAL" clId="{4001590A-7982-4CC8-A481-A5E735B0615D}" dt="2023-07-03T11:03:19.877" v="1231" actId="165"/>
          <ac:spMkLst>
            <pc:docMk/>
            <pc:sldMk cId="4276383382" sldId="347"/>
            <ac:spMk id="94" creationId="{D5E26464-908B-7506-B839-B82D379BC4F9}"/>
          </ac:spMkLst>
        </pc:spChg>
        <pc:spChg chg="mod">
          <ac:chgData name="Ngô Ngọc Sương" userId="cb1cb11b-a0b5-4f30-9298-20d47e301e41" providerId="ADAL" clId="{4001590A-7982-4CC8-A481-A5E735B0615D}" dt="2023-07-03T11:03:19.877" v="1231" actId="165"/>
          <ac:spMkLst>
            <pc:docMk/>
            <pc:sldMk cId="4276383382" sldId="347"/>
            <ac:spMk id="95" creationId="{AA6DBF12-26F1-6FD3-F8A6-76713FDC489F}"/>
          </ac:spMkLst>
        </pc:spChg>
        <pc:spChg chg="mod">
          <ac:chgData name="Ngô Ngọc Sương" userId="cb1cb11b-a0b5-4f30-9298-20d47e301e41" providerId="ADAL" clId="{4001590A-7982-4CC8-A481-A5E735B0615D}" dt="2023-07-03T11:03:19.877" v="1231" actId="165"/>
          <ac:spMkLst>
            <pc:docMk/>
            <pc:sldMk cId="4276383382" sldId="347"/>
            <ac:spMk id="96" creationId="{FD5BA0BE-055C-3142-2445-562261823454}"/>
          </ac:spMkLst>
        </pc:spChg>
        <pc:spChg chg="mod">
          <ac:chgData name="Ngô Ngọc Sương" userId="cb1cb11b-a0b5-4f30-9298-20d47e301e41" providerId="ADAL" clId="{4001590A-7982-4CC8-A481-A5E735B0615D}" dt="2023-07-03T11:03:19.877" v="1231" actId="165"/>
          <ac:spMkLst>
            <pc:docMk/>
            <pc:sldMk cId="4276383382" sldId="347"/>
            <ac:spMk id="97" creationId="{12BF7996-1971-F5B7-28AB-E33BE6012416}"/>
          </ac:spMkLst>
        </pc:spChg>
        <pc:spChg chg="mod">
          <ac:chgData name="Ngô Ngọc Sương" userId="cb1cb11b-a0b5-4f30-9298-20d47e301e41" providerId="ADAL" clId="{4001590A-7982-4CC8-A481-A5E735B0615D}" dt="2023-07-03T11:03:19.877" v="1231" actId="165"/>
          <ac:spMkLst>
            <pc:docMk/>
            <pc:sldMk cId="4276383382" sldId="347"/>
            <ac:spMk id="98" creationId="{4A20CADA-0F4A-C5EB-4E5A-9C76E422F1C1}"/>
          </ac:spMkLst>
        </pc:spChg>
        <pc:spChg chg="mod">
          <ac:chgData name="Ngô Ngọc Sương" userId="cb1cb11b-a0b5-4f30-9298-20d47e301e41" providerId="ADAL" clId="{4001590A-7982-4CC8-A481-A5E735B0615D}" dt="2023-07-03T11:03:19.877" v="1231" actId="165"/>
          <ac:spMkLst>
            <pc:docMk/>
            <pc:sldMk cId="4276383382" sldId="347"/>
            <ac:spMk id="99" creationId="{C7C1FE14-7A61-3422-1A71-AB38D1FAB130}"/>
          </ac:spMkLst>
        </pc:spChg>
        <pc:spChg chg="add mod">
          <ac:chgData name="Ngô Ngọc Sương" userId="cb1cb11b-a0b5-4f30-9298-20d47e301e41" providerId="ADAL" clId="{4001590A-7982-4CC8-A481-A5E735B0615D}" dt="2023-07-03T10:59:10.014" v="1192" actId="255"/>
          <ac:spMkLst>
            <pc:docMk/>
            <pc:sldMk cId="4276383382" sldId="347"/>
            <ac:spMk id="101" creationId="{560D0C6F-0607-F0B6-5D3D-08E693FA6573}"/>
          </ac:spMkLst>
        </pc:spChg>
        <pc:spChg chg="add del mod">
          <ac:chgData name="Ngô Ngọc Sương" userId="cb1cb11b-a0b5-4f30-9298-20d47e301e41" providerId="ADAL" clId="{4001590A-7982-4CC8-A481-A5E735B0615D}" dt="2023-07-03T11:03:13.855" v="1230"/>
          <ac:spMkLst>
            <pc:docMk/>
            <pc:sldMk cId="4276383382" sldId="347"/>
            <ac:spMk id="103" creationId="{35DD2906-E54D-0977-E8C2-ACDFFAFD6D94}"/>
          </ac:spMkLst>
        </pc:spChg>
        <pc:spChg chg="add mod">
          <ac:chgData name="Ngô Ngọc Sương" userId="cb1cb11b-a0b5-4f30-9298-20d47e301e41" providerId="ADAL" clId="{4001590A-7982-4CC8-A481-A5E735B0615D}" dt="2023-07-03T11:08:28.567" v="1335" actId="20577"/>
          <ac:spMkLst>
            <pc:docMk/>
            <pc:sldMk cId="4276383382" sldId="347"/>
            <ac:spMk id="107" creationId="{EF8738CE-8A7D-A996-10B8-ED72F4778C1E}"/>
          </ac:spMkLst>
        </pc:spChg>
        <pc:grpChg chg="add del mod">
          <ac:chgData name="Ngô Ngọc Sương" userId="cb1cb11b-a0b5-4f30-9298-20d47e301e41" providerId="ADAL" clId="{4001590A-7982-4CC8-A481-A5E735B0615D}" dt="2023-07-03T11:02:24.728" v="1212" actId="165"/>
          <ac:grpSpMkLst>
            <pc:docMk/>
            <pc:sldMk cId="4276383382" sldId="347"/>
            <ac:grpSpMk id="4" creationId="{5A1A1CBB-671C-C2A8-79BB-37D5E6B7F636}"/>
          </ac:grpSpMkLst>
        </pc:grpChg>
        <pc:grpChg chg="del mod topLvl">
          <ac:chgData name="Ngô Ngọc Sương" userId="cb1cb11b-a0b5-4f30-9298-20d47e301e41" providerId="ADAL" clId="{4001590A-7982-4CC8-A481-A5E735B0615D}" dt="2023-07-03T11:02:29.811" v="1213" actId="165"/>
          <ac:grpSpMkLst>
            <pc:docMk/>
            <pc:sldMk cId="4276383382" sldId="347"/>
            <ac:grpSpMk id="6" creationId="{E7AC77C5-3DF2-8A42-4C7B-E3F9039386EE}"/>
          </ac:grpSpMkLst>
        </pc:grpChg>
        <pc:grpChg chg="del mod topLvl">
          <ac:chgData name="Ngô Ngọc Sương" userId="cb1cb11b-a0b5-4f30-9298-20d47e301e41" providerId="ADAL" clId="{4001590A-7982-4CC8-A481-A5E735B0615D}" dt="2023-07-03T11:07:14.669" v="1256" actId="478"/>
          <ac:grpSpMkLst>
            <pc:docMk/>
            <pc:sldMk cId="4276383382" sldId="347"/>
            <ac:grpSpMk id="7" creationId="{E2588327-4077-9B30-DBA3-DFD04C63C78A}"/>
          </ac:grpSpMkLst>
        </pc:grpChg>
        <pc:grpChg chg="mod">
          <ac:chgData name="Ngô Ngọc Sương" userId="cb1cb11b-a0b5-4f30-9298-20d47e301e41" providerId="ADAL" clId="{4001590A-7982-4CC8-A481-A5E735B0615D}" dt="2023-07-03T11:02:24.728" v="1212" actId="165"/>
          <ac:grpSpMkLst>
            <pc:docMk/>
            <pc:sldMk cId="4276383382" sldId="347"/>
            <ac:grpSpMk id="13" creationId="{D1D4CDE7-5122-8045-E058-6FF39CC780C4}"/>
          </ac:grpSpMkLst>
        </pc:grpChg>
        <pc:grpChg chg="mod">
          <ac:chgData name="Ngô Ngọc Sương" userId="cb1cb11b-a0b5-4f30-9298-20d47e301e41" providerId="ADAL" clId="{4001590A-7982-4CC8-A481-A5E735B0615D}" dt="2023-07-03T11:02:24.728" v="1212" actId="165"/>
          <ac:grpSpMkLst>
            <pc:docMk/>
            <pc:sldMk cId="4276383382" sldId="347"/>
            <ac:grpSpMk id="15" creationId="{DD34D9BB-BF99-4639-54AC-49E6089A54A7}"/>
          </ac:grpSpMkLst>
        </pc:grpChg>
        <pc:grpChg chg="del mod topLvl">
          <ac:chgData name="Ngô Ngọc Sương" userId="cb1cb11b-a0b5-4f30-9298-20d47e301e41" providerId="ADAL" clId="{4001590A-7982-4CC8-A481-A5E735B0615D}" dt="2023-07-03T11:02:33.027" v="1214" actId="165"/>
          <ac:grpSpMkLst>
            <pc:docMk/>
            <pc:sldMk cId="4276383382" sldId="347"/>
            <ac:grpSpMk id="26" creationId="{77AA946B-2841-F076-0254-BD22CC2DDFCA}"/>
          </ac:grpSpMkLst>
        </pc:grpChg>
        <pc:grpChg chg="del mod topLvl">
          <ac:chgData name="Ngô Ngọc Sương" userId="cb1cb11b-a0b5-4f30-9298-20d47e301e41" providerId="ADAL" clId="{4001590A-7982-4CC8-A481-A5E735B0615D}" dt="2023-07-03T11:02:33.027" v="1214" actId="165"/>
          <ac:grpSpMkLst>
            <pc:docMk/>
            <pc:sldMk cId="4276383382" sldId="347"/>
            <ac:grpSpMk id="27" creationId="{9F84553A-9B2C-3F78-667A-60ADEEEBC423}"/>
          </ac:grpSpMkLst>
        </pc:grpChg>
        <pc:grpChg chg="del mod topLvl">
          <ac:chgData name="Ngô Ngọc Sương" userId="cb1cb11b-a0b5-4f30-9298-20d47e301e41" providerId="ADAL" clId="{4001590A-7982-4CC8-A481-A5E735B0615D}" dt="2023-07-03T11:02:35.391" v="1215" actId="165"/>
          <ac:grpSpMkLst>
            <pc:docMk/>
            <pc:sldMk cId="4276383382" sldId="347"/>
            <ac:grpSpMk id="30" creationId="{C5DD471D-C29F-C637-EDBC-1564A4AC1FC0}"/>
          </ac:grpSpMkLst>
        </pc:grpChg>
        <pc:grpChg chg="mod topLvl">
          <ac:chgData name="Ngô Ngọc Sương" userId="cb1cb11b-a0b5-4f30-9298-20d47e301e41" providerId="ADAL" clId="{4001590A-7982-4CC8-A481-A5E735B0615D}" dt="2023-07-03T11:10:40.246" v="1340" actId="164"/>
          <ac:grpSpMkLst>
            <pc:docMk/>
            <pc:sldMk cId="4276383382" sldId="347"/>
            <ac:grpSpMk id="35" creationId="{5644CF50-D06A-549A-B1C8-757AA4785381}"/>
          </ac:grpSpMkLst>
        </pc:grpChg>
        <pc:grpChg chg="mod topLvl">
          <ac:chgData name="Ngô Ngọc Sương" userId="cb1cb11b-a0b5-4f30-9298-20d47e301e41" providerId="ADAL" clId="{4001590A-7982-4CC8-A481-A5E735B0615D}" dt="2023-07-03T11:10:43.979" v="1341" actId="164"/>
          <ac:grpSpMkLst>
            <pc:docMk/>
            <pc:sldMk cId="4276383382" sldId="347"/>
            <ac:grpSpMk id="36" creationId="{48E0724A-483A-3923-B0B3-4F3978AC6330}"/>
          </ac:grpSpMkLst>
        </pc:grpChg>
        <pc:grpChg chg="mod">
          <ac:chgData name="Ngô Ngọc Sương" userId="cb1cb11b-a0b5-4f30-9298-20d47e301e41" providerId="ADAL" clId="{4001590A-7982-4CC8-A481-A5E735B0615D}" dt="2023-07-03T11:10:40.246" v="1340" actId="164"/>
          <ac:grpSpMkLst>
            <pc:docMk/>
            <pc:sldMk cId="4276383382" sldId="347"/>
            <ac:grpSpMk id="38" creationId="{11BC4EED-322D-3136-9A55-52022836A29E}"/>
          </ac:grpSpMkLst>
        </pc:grpChg>
        <pc:grpChg chg="mod">
          <ac:chgData name="Ngô Ngọc Sương" userId="cb1cb11b-a0b5-4f30-9298-20d47e301e41" providerId="ADAL" clId="{4001590A-7982-4CC8-A481-A5E735B0615D}" dt="2023-07-03T11:10:40.246" v="1340" actId="164"/>
          <ac:grpSpMkLst>
            <pc:docMk/>
            <pc:sldMk cId="4276383382" sldId="347"/>
            <ac:grpSpMk id="40" creationId="{F090292C-1A4F-0B48-170F-747F2653CFEF}"/>
          </ac:grpSpMkLst>
        </pc:grpChg>
        <pc:grpChg chg="mod">
          <ac:chgData name="Ngô Ngọc Sương" userId="cb1cb11b-a0b5-4f30-9298-20d47e301e41" providerId="ADAL" clId="{4001590A-7982-4CC8-A481-A5E735B0615D}" dt="2023-07-03T11:10:40.246" v="1340" actId="164"/>
          <ac:grpSpMkLst>
            <pc:docMk/>
            <pc:sldMk cId="4276383382" sldId="347"/>
            <ac:grpSpMk id="52" creationId="{AEC0CDF2-4E90-04DA-8048-A8AD99253357}"/>
          </ac:grpSpMkLst>
        </pc:grpChg>
        <pc:grpChg chg="mod">
          <ac:chgData name="Ngô Ngọc Sương" userId="cb1cb11b-a0b5-4f30-9298-20d47e301e41" providerId="ADAL" clId="{4001590A-7982-4CC8-A481-A5E735B0615D}" dt="2023-07-03T11:10:40.246" v="1340" actId="164"/>
          <ac:grpSpMkLst>
            <pc:docMk/>
            <pc:sldMk cId="4276383382" sldId="347"/>
            <ac:grpSpMk id="54" creationId="{991928AA-0D7E-F2F7-E032-76BCBDBCDE05}"/>
          </ac:grpSpMkLst>
        </pc:grpChg>
        <pc:grpChg chg="del mod topLvl">
          <ac:chgData name="Ngô Ngọc Sương" userId="cb1cb11b-a0b5-4f30-9298-20d47e301e41" providerId="ADAL" clId="{4001590A-7982-4CC8-A481-A5E735B0615D}" dt="2023-07-03T11:03:19.877" v="1231" actId="165"/>
          <ac:grpSpMkLst>
            <pc:docMk/>
            <pc:sldMk cId="4276383382" sldId="347"/>
            <ac:grpSpMk id="65" creationId="{629A1A0F-E3EB-3ECC-48C3-BEECD14153AA}"/>
          </ac:grpSpMkLst>
        </pc:grpChg>
        <pc:grpChg chg="mod topLvl">
          <ac:chgData name="Ngô Ngọc Sương" userId="cb1cb11b-a0b5-4f30-9298-20d47e301e41" providerId="ADAL" clId="{4001590A-7982-4CC8-A481-A5E735B0615D}" dt="2023-07-03T11:03:19.877" v="1231" actId="165"/>
          <ac:grpSpMkLst>
            <pc:docMk/>
            <pc:sldMk cId="4276383382" sldId="347"/>
            <ac:grpSpMk id="70" creationId="{5F09E737-84DA-860D-8244-A44FF7F28D67}"/>
          </ac:grpSpMkLst>
        </pc:grpChg>
        <pc:grpChg chg="mod topLvl">
          <ac:chgData name="Ngô Ngọc Sương" userId="cb1cb11b-a0b5-4f30-9298-20d47e301e41" providerId="ADAL" clId="{4001590A-7982-4CC8-A481-A5E735B0615D}" dt="2023-07-03T11:10:22.207" v="1338" actId="948"/>
          <ac:grpSpMkLst>
            <pc:docMk/>
            <pc:sldMk cId="4276383382" sldId="347"/>
            <ac:grpSpMk id="71" creationId="{0314E261-28DD-0A0B-6A64-27F49BC75303}"/>
          </ac:grpSpMkLst>
        </pc:grpChg>
        <pc:grpChg chg="mod">
          <ac:chgData name="Ngô Ngọc Sương" userId="cb1cb11b-a0b5-4f30-9298-20d47e301e41" providerId="ADAL" clId="{4001590A-7982-4CC8-A481-A5E735B0615D}" dt="2023-07-03T11:10:22.207" v="1338" actId="948"/>
          <ac:grpSpMkLst>
            <pc:docMk/>
            <pc:sldMk cId="4276383382" sldId="347"/>
            <ac:grpSpMk id="73" creationId="{FF24BDF7-14F4-ADCE-224F-2AD0366BCED2}"/>
          </ac:grpSpMkLst>
        </pc:grpChg>
        <pc:grpChg chg="mod">
          <ac:chgData name="Ngô Ngọc Sương" userId="cb1cb11b-a0b5-4f30-9298-20d47e301e41" providerId="ADAL" clId="{4001590A-7982-4CC8-A481-A5E735B0615D}" dt="2023-07-03T11:10:22.207" v="1338" actId="948"/>
          <ac:grpSpMkLst>
            <pc:docMk/>
            <pc:sldMk cId="4276383382" sldId="347"/>
            <ac:grpSpMk id="75" creationId="{60EFA443-2652-BD3F-3BFC-95133613D926}"/>
          </ac:grpSpMkLst>
        </pc:grpChg>
        <pc:grpChg chg="mod">
          <ac:chgData name="Ngô Ngọc Sương" userId="cb1cb11b-a0b5-4f30-9298-20d47e301e41" providerId="ADAL" clId="{4001590A-7982-4CC8-A481-A5E735B0615D}" dt="2023-07-03T11:03:19.877" v="1231" actId="165"/>
          <ac:grpSpMkLst>
            <pc:docMk/>
            <pc:sldMk cId="4276383382" sldId="347"/>
            <ac:grpSpMk id="87" creationId="{5CE6B7CD-C059-4DFC-5F9A-051A121D8EF2}"/>
          </ac:grpSpMkLst>
        </pc:grpChg>
        <pc:grpChg chg="mod">
          <ac:chgData name="Ngô Ngọc Sương" userId="cb1cb11b-a0b5-4f30-9298-20d47e301e41" providerId="ADAL" clId="{4001590A-7982-4CC8-A481-A5E735B0615D}" dt="2023-07-03T11:03:19.877" v="1231" actId="165"/>
          <ac:grpSpMkLst>
            <pc:docMk/>
            <pc:sldMk cId="4276383382" sldId="347"/>
            <ac:grpSpMk id="89" creationId="{1BFF4EDF-7CE1-04DF-F5FD-323A78F2538A}"/>
          </ac:grpSpMkLst>
        </pc:grpChg>
        <pc:grpChg chg="add mod">
          <ac:chgData name="Ngô Ngọc Sương" userId="cb1cb11b-a0b5-4f30-9298-20d47e301e41" providerId="ADAL" clId="{4001590A-7982-4CC8-A481-A5E735B0615D}" dt="2023-07-03T11:10:22.207" v="1338" actId="948"/>
          <ac:grpSpMkLst>
            <pc:docMk/>
            <pc:sldMk cId="4276383382" sldId="347"/>
            <ac:grpSpMk id="108" creationId="{EF4B4E62-0B91-96FA-0B77-1F08DB157482}"/>
          </ac:grpSpMkLst>
        </pc:grpChg>
        <pc:grpChg chg="add mod">
          <ac:chgData name="Ngô Ngọc Sương" userId="cb1cb11b-a0b5-4f30-9298-20d47e301e41" providerId="ADAL" clId="{4001590A-7982-4CC8-A481-A5E735B0615D}" dt="2023-07-03T11:10:40.246" v="1340" actId="164"/>
          <ac:grpSpMkLst>
            <pc:docMk/>
            <pc:sldMk cId="4276383382" sldId="347"/>
            <ac:grpSpMk id="109" creationId="{09632A13-8D67-5FA1-7F21-6DF21B5AA525}"/>
          </ac:grpSpMkLst>
        </pc:grpChg>
        <pc:grpChg chg="add mod">
          <ac:chgData name="Ngô Ngọc Sương" userId="cb1cb11b-a0b5-4f30-9298-20d47e301e41" providerId="ADAL" clId="{4001590A-7982-4CC8-A481-A5E735B0615D}" dt="2023-07-03T11:10:43.979" v="1341" actId="164"/>
          <ac:grpSpMkLst>
            <pc:docMk/>
            <pc:sldMk cId="4276383382" sldId="347"/>
            <ac:grpSpMk id="110" creationId="{82465B8E-57AC-D91B-BB7D-AAB10D17E509}"/>
          </ac:grpSpMkLst>
        </pc:grpChg>
        <pc:graphicFrameChg chg="add mod modGraphic">
          <ac:chgData name="Ngô Ngọc Sương" userId="cb1cb11b-a0b5-4f30-9298-20d47e301e41" providerId="ADAL" clId="{4001590A-7982-4CC8-A481-A5E735B0615D}" dt="2023-07-03T11:03:13.299" v="1228" actId="1076"/>
          <ac:graphicFrameMkLst>
            <pc:docMk/>
            <pc:sldMk cId="4276383382" sldId="347"/>
            <ac:graphicFrameMk id="102" creationId="{D12C084E-B1B1-E00F-3C98-4711CC13EA96}"/>
          </ac:graphicFrameMkLst>
        </pc:graphicFrameChg>
        <pc:graphicFrameChg chg="add mod modGraphic">
          <ac:chgData name="Ngô Ngọc Sương" userId="cb1cb11b-a0b5-4f30-9298-20d47e301e41" providerId="ADAL" clId="{4001590A-7982-4CC8-A481-A5E735B0615D}" dt="2023-07-03T11:05:14.998" v="1249" actId="207"/>
          <ac:graphicFrameMkLst>
            <pc:docMk/>
            <pc:sldMk cId="4276383382" sldId="347"/>
            <ac:graphicFrameMk id="104" creationId="{3C34F07C-3603-3EDC-6AA0-19C71A0888BD}"/>
          </ac:graphicFrameMkLst>
        </pc:graphicFrameChg>
        <pc:graphicFrameChg chg="add mod modGraphic">
          <ac:chgData name="Ngô Ngọc Sương" userId="cb1cb11b-a0b5-4f30-9298-20d47e301e41" providerId="ADAL" clId="{4001590A-7982-4CC8-A481-A5E735B0615D}" dt="2023-07-03T11:05:25.170" v="1252" actId="207"/>
          <ac:graphicFrameMkLst>
            <pc:docMk/>
            <pc:sldMk cId="4276383382" sldId="347"/>
            <ac:graphicFrameMk id="105" creationId="{B6AF0176-DEF9-FD4B-848E-4A89EC5A4004}"/>
          </ac:graphicFrameMkLst>
        </pc:graphicFrameChg>
        <pc:graphicFrameChg chg="add mod modGraphic">
          <ac:chgData name="Ngô Ngọc Sương" userId="cb1cb11b-a0b5-4f30-9298-20d47e301e41" providerId="ADAL" clId="{4001590A-7982-4CC8-A481-A5E735B0615D}" dt="2023-07-03T11:05:28.561" v="1253" actId="207"/>
          <ac:graphicFrameMkLst>
            <pc:docMk/>
            <pc:sldMk cId="4276383382" sldId="347"/>
            <ac:graphicFrameMk id="106" creationId="{1E803F35-11C5-FDD0-ED0C-FD620B11C5E6}"/>
          </ac:graphicFrameMkLst>
        </pc:graphicFrameChg>
        <pc:cxnChg chg="del mod topLvl">
          <ac:chgData name="Ngô Ngọc Sương" userId="cb1cb11b-a0b5-4f30-9298-20d47e301e41" providerId="ADAL" clId="{4001590A-7982-4CC8-A481-A5E735B0615D}" dt="2023-07-03T11:07:11.328" v="1254" actId="478"/>
          <ac:cxnSpMkLst>
            <pc:docMk/>
            <pc:sldMk cId="4276383382" sldId="347"/>
            <ac:cxnSpMk id="8" creationId="{1E33AE16-470B-381B-6095-4F329C7516C0}"/>
          </ac:cxnSpMkLst>
        </pc:cxnChg>
        <pc:cxnChg chg="del mod topLvl">
          <ac:chgData name="Ngô Ngọc Sương" userId="cb1cb11b-a0b5-4f30-9298-20d47e301e41" providerId="ADAL" clId="{4001590A-7982-4CC8-A481-A5E735B0615D}" dt="2023-07-03T11:07:12.808" v="1255" actId="478"/>
          <ac:cxnSpMkLst>
            <pc:docMk/>
            <pc:sldMk cId="4276383382" sldId="347"/>
            <ac:cxnSpMk id="11" creationId="{A00F87A2-8974-E009-B9D3-10BB761806FC}"/>
          </ac:cxnSpMkLst>
        </pc:cxnChg>
        <pc:cxnChg chg="mod">
          <ac:chgData name="Ngô Ngọc Sương" userId="cb1cb11b-a0b5-4f30-9298-20d47e301e41" providerId="ADAL" clId="{4001590A-7982-4CC8-A481-A5E735B0615D}" dt="2023-07-03T11:02:24.728" v="1212" actId="165"/>
          <ac:cxnSpMkLst>
            <pc:docMk/>
            <pc:sldMk cId="4276383382" sldId="347"/>
            <ac:cxnSpMk id="12" creationId="{74E394DE-D0EC-9870-A21E-E89B4318F648}"/>
          </ac:cxnSpMkLst>
        </pc:cxnChg>
        <pc:cxnChg chg="mod">
          <ac:chgData name="Ngô Ngọc Sương" userId="cb1cb11b-a0b5-4f30-9298-20d47e301e41" providerId="ADAL" clId="{4001590A-7982-4CC8-A481-A5E735B0615D}" dt="2023-07-03T11:02:24.728" v="1212" actId="165"/>
          <ac:cxnSpMkLst>
            <pc:docMk/>
            <pc:sldMk cId="4276383382" sldId="347"/>
            <ac:cxnSpMk id="14" creationId="{CD2B9865-9DE3-2720-C5FA-9136A87F2B77}"/>
          </ac:cxnSpMkLst>
        </pc:cxnChg>
        <pc:cxnChg chg="mod">
          <ac:chgData name="Ngô Ngọc Sương" userId="cb1cb11b-a0b5-4f30-9298-20d47e301e41" providerId="ADAL" clId="{4001590A-7982-4CC8-A481-A5E735B0615D}" dt="2023-07-03T11:02:24.728" v="1212" actId="165"/>
          <ac:cxnSpMkLst>
            <pc:docMk/>
            <pc:sldMk cId="4276383382" sldId="347"/>
            <ac:cxnSpMk id="16" creationId="{DB06F51C-3A79-620F-59E5-F310392CABFD}"/>
          </ac:cxnSpMkLst>
        </pc:cxnChg>
        <pc:cxnChg chg="mod">
          <ac:chgData name="Ngô Ngọc Sương" userId="cb1cb11b-a0b5-4f30-9298-20d47e301e41" providerId="ADAL" clId="{4001590A-7982-4CC8-A481-A5E735B0615D}" dt="2023-07-03T11:02:24.728" v="1212" actId="165"/>
          <ac:cxnSpMkLst>
            <pc:docMk/>
            <pc:sldMk cId="4276383382" sldId="347"/>
            <ac:cxnSpMk id="18" creationId="{E95F83A6-B5B4-1FD6-DB9B-A4F6FB1AFCEB}"/>
          </ac:cxnSpMkLst>
        </pc:cxnChg>
        <pc:cxnChg chg="mod">
          <ac:chgData name="Ngô Ngọc Sương" userId="cb1cb11b-a0b5-4f30-9298-20d47e301e41" providerId="ADAL" clId="{4001590A-7982-4CC8-A481-A5E735B0615D}" dt="2023-07-03T11:02:24.728" v="1212" actId="165"/>
          <ac:cxnSpMkLst>
            <pc:docMk/>
            <pc:sldMk cId="4276383382" sldId="347"/>
            <ac:cxnSpMk id="19" creationId="{A4B07CF7-4466-4EE0-4EE5-A34DD1F2DDF7}"/>
          </ac:cxnSpMkLst>
        </pc:cxnChg>
        <pc:cxnChg chg="mod topLvl">
          <ac:chgData name="Ngô Ngọc Sương" userId="cb1cb11b-a0b5-4f30-9298-20d47e301e41" providerId="ADAL" clId="{4001590A-7982-4CC8-A481-A5E735B0615D}" dt="2023-07-03T11:04:17.332" v="1239" actId="948"/>
          <ac:cxnSpMkLst>
            <pc:docMk/>
            <pc:sldMk cId="4276383382" sldId="347"/>
            <ac:cxnSpMk id="28" creationId="{A9AC0F64-C430-8EBF-D77A-5438DC61511B}"/>
          </ac:cxnSpMkLst>
        </pc:cxnChg>
        <pc:cxnChg chg="mod topLvl">
          <ac:chgData name="Ngô Ngọc Sương" userId="cb1cb11b-a0b5-4f30-9298-20d47e301e41" providerId="ADAL" clId="{4001590A-7982-4CC8-A481-A5E735B0615D}" dt="2023-07-03T11:04:17.332" v="1239" actId="948"/>
          <ac:cxnSpMkLst>
            <pc:docMk/>
            <pc:sldMk cId="4276383382" sldId="347"/>
            <ac:cxnSpMk id="29" creationId="{BDD93677-939A-7C8F-EC73-36AE9BECEC18}"/>
          </ac:cxnSpMkLst>
        </pc:cxnChg>
        <pc:cxnChg chg="mod topLvl">
          <ac:chgData name="Ngô Ngọc Sương" userId="cb1cb11b-a0b5-4f30-9298-20d47e301e41" providerId="ADAL" clId="{4001590A-7982-4CC8-A481-A5E735B0615D}" dt="2023-07-03T11:02:35.391" v="1215" actId="165"/>
          <ac:cxnSpMkLst>
            <pc:docMk/>
            <pc:sldMk cId="4276383382" sldId="347"/>
            <ac:cxnSpMk id="33" creationId="{9778C4D7-F84E-6F08-4FCF-1D5C55FEDD63}"/>
          </ac:cxnSpMkLst>
        </pc:cxnChg>
        <pc:cxnChg chg="mod topLvl">
          <ac:chgData name="Ngô Ngọc Sương" userId="cb1cb11b-a0b5-4f30-9298-20d47e301e41" providerId="ADAL" clId="{4001590A-7982-4CC8-A481-A5E735B0615D}" dt="2023-07-03T11:02:35.391" v="1215" actId="165"/>
          <ac:cxnSpMkLst>
            <pc:docMk/>
            <pc:sldMk cId="4276383382" sldId="347"/>
            <ac:cxnSpMk id="34" creationId="{48395FBB-276F-C9B3-DF5B-635FD3AF608E}"/>
          </ac:cxnSpMkLst>
        </pc:cxnChg>
        <pc:cxnChg chg="mod">
          <ac:chgData name="Ngô Ngọc Sương" userId="cb1cb11b-a0b5-4f30-9298-20d47e301e41" providerId="ADAL" clId="{4001590A-7982-4CC8-A481-A5E735B0615D}" dt="2023-07-03T11:10:40.246" v="1340" actId="164"/>
          <ac:cxnSpMkLst>
            <pc:docMk/>
            <pc:sldMk cId="4276383382" sldId="347"/>
            <ac:cxnSpMk id="37" creationId="{1884E29D-0835-FF72-4EDC-1AEDCFC413F1}"/>
          </ac:cxnSpMkLst>
        </pc:cxnChg>
        <pc:cxnChg chg="mod">
          <ac:chgData name="Ngô Ngọc Sương" userId="cb1cb11b-a0b5-4f30-9298-20d47e301e41" providerId="ADAL" clId="{4001590A-7982-4CC8-A481-A5E735B0615D}" dt="2023-07-03T11:10:40.246" v="1340" actId="164"/>
          <ac:cxnSpMkLst>
            <pc:docMk/>
            <pc:sldMk cId="4276383382" sldId="347"/>
            <ac:cxnSpMk id="39" creationId="{6491217A-0927-D99E-9F13-2955F0DFF4A8}"/>
          </ac:cxnSpMkLst>
        </pc:cxnChg>
        <pc:cxnChg chg="mod">
          <ac:chgData name="Ngô Ngọc Sương" userId="cb1cb11b-a0b5-4f30-9298-20d47e301e41" providerId="ADAL" clId="{4001590A-7982-4CC8-A481-A5E735B0615D}" dt="2023-07-03T11:10:40.246" v="1340" actId="164"/>
          <ac:cxnSpMkLst>
            <pc:docMk/>
            <pc:sldMk cId="4276383382" sldId="347"/>
            <ac:cxnSpMk id="41" creationId="{3887633A-082B-D3DF-2EAE-658FE80E1AEE}"/>
          </ac:cxnSpMkLst>
        </pc:cxnChg>
        <pc:cxnChg chg="mod">
          <ac:chgData name="Ngô Ngọc Sương" userId="cb1cb11b-a0b5-4f30-9298-20d47e301e41" providerId="ADAL" clId="{4001590A-7982-4CC8-A481-A5E735B0615D}" dt="2023-07-03T11:10:40.246" v="1340" actId="164"/>
          <ac:cxnSpMkLst>
            <pc:docMk/>
            <pc:sldMk cId="4276383382" sldId="347"/>
            <ac:cxnSpMk id="42" creationId="{55496781-B3BD-D47F-A56A-EF6C397B9818}"/>
          </ac:cxnSpMkLst>
        </pc:cxnChg>
        <pc:cxnChg chg="mod">
          <ac:chgData name="Ngô Ngọc Sương" userId="cb1cb11b-a0b5-4f30-9298-20d47e301e41" providerId="ADAL" clId="{4001590A-7982-4CC8-A481-A5E735B0615D}" dt="2023-07-03T11:10:40.246" v="1340" actId="164"/>
          <ac:cxnSpMkLst>
            <pc:docMk/>
            <pc:sldMk cId="4276383382" sldId="347"/>
            <ac:cxnSpMk id="43" creationId="{5ACDC59E-19E1-5D06-C9D5-190D5969C694}"/>
          </ac:cxnSpMkLst>
        </pc:cxnChg>
        <pc:cxnChg chg="mod">
          <ac:chgData name="Ngô Ngọc Sương" userId="cb1cb11b-a0b5-4f30-9298-20d47e301e41" providerId="ADAL" clId="{4001590A-7982-4CC8-A481-A5E735B0615D}" dt="2023-07-03T11:10:40.246" v="1340" actId="164"/>
          <ac:cxnSpMkLst>
            <pc:docMk/>
            <pc:sldMk cId="4276383382" sldId="347"/>
            <ac:cxnSpMk id="51" creationId="{9817A063-160E-57F8-286A-E5E2FEE58359}"/>
          </ac:cxnSpMkLst>
        </pc:cxnChg>
        <pc:cxnChg chg="mod">
          <ac:chgData name="Ngô Ngọc Sương" userId="cb1cb11b-a0b5-4f30-9298-20d47e301e41" providerId="ADAL" clId="{4001590A-7982-4CC8-A481-A5E735B0615D}" dt="2023-07-03T11:10:40.246" v="1340" actId="164"/>
          <ac:cxnSpMkLst>
            <pc:docMk/>
            <pc:sldMk cId="4276383382" sldId="347"/>
            <ac:cxnSpMk id="53" creationId="{D5F2BF97-A3DD-9095-FED1-584F0796D62C}"/>
          </ac:cxnSpMkLst>
        </pc:cxnChg>
        <pc:cxnChg chg="mod">
          <ac:chgData name="Ngô Ngọc Sương" userId="cb1cb11b-a0b5-4f30-9298-20d47e301e41" providerId="ADAL" clId="{4001590A-7982-4CC8-A481-A5E735B0615D}" dt="2023-07-03T11:10:40.246" v="1340" actId="164"/>
          <ac:cxnSpMkLst>
            <pc:docMk/>
            <pc:sldMk cId="4276383382" sldId="347"/>
            <ac:cxnSpMk id="55" creationId="{3E6DB98F-D5FB-1DA5-8584-8F4F7817ECE0}"/>
          </ac:cxnSpMkLst>
        </pc:cxnChg>
        <pc:cxnChg chg="mod">
          <ac:chgData name="Ngô Ngọc Sương" userId="cb1cb11b-a0b5-4f30-9298-20d47e301e41" providerId="ADAL" clId="{4001590A-7982-4CC8-A481-A5E735B0615D}" dt="2023-07-03T11:10:40.246" v="1340" actId="164"/>
          <ac:cxnSpMkLst>
            <pc:docMk/>
            <pc:sldMk cId="4276383382" sldId="347"/>
            <ac:cxnSpMk id="56" creationId="{2C574718-7E8F-6353-9FF5-8A26EC09DEA0}"/>
          </ac:cxnSpMkLst>
        </pc:cxnChg>
        <pc:cxnChg chg="mod">
          <ac:chgData name="Ngô Ngọc Sương" userId="cb1cb11b-a0b5-4f30-9298-20d47e301e41" providerId="ADAL" clId="{4001590A-7982-4CC8-A481-A5E735B0615D}" dt="2023-07-03T11:10:40.246" v="1340" actId="164"/>
          <ac:cxnSpMkLst>
            <pc:docMk/>
            <pc:sldMk cId="4276383382" sldId="347"/>
            <ac:cxnSpMk id="57" creationId="{B9CE6CBE-2811-85AA-F187-22605EC065BA}"/>
          </ac:cxnSpMkLst>
        </pc:cxnChg>
        <pc:cxnChg chg="mod topLvl">
          <ac:chgData name="Ngô Ngọc Sương" userId="cb1cb11b-a0b5-4f30-9298-20d47e301e41" providerId="ADAL" clId="{4001590A-7982-4CC8-A481-A5E735B0615D}" dt="2023-07-03T11:03:19.877" v="1231" actId="165"/>
          <ac:cxnSpMkLst>
            <pc:docMk/>
            <pc:sldMk cId="4276383382" sldId="347"/>
            <ac:cxnSpMk id="68" creationId="{10977ACB-BF29-7D15-E08F-DD6DDA8CFF2E}"/>
          </ac:cxnSpMkLst>
        </pc:cxnChg>
        <pc:cxnChg chg="mod topLvl">
          <ac:chgData name="Ngô Ngọc Sương" userId="cb1cb11b-a0b5-4f30-9298-20d47e301e41" providerId="ADAL" clId="{4001590A-7982-4CC8-A481-A5E735B0615D}" dt="2023-07-03T11:03:41.703" v="1234" actId="948"/>
          <ac:cxnSpMkLst>
            <pc:docMk/>
            <pc:sldMk cId="4276383382" sldId="347"/>
            <ac:cxnSpMk id="69" creationId="{CE867A5D-E5F8-D447-0AD0-B13AF9389754}"/>
          </ac:cxnSpMkLst>
        </pc:cxnChg>
        <pc:cxnChg chg="mod">
          <ac:chgData name="Ngô Ngọc Sương" userId="cb1cb11b-a0b5-4f30-9298-20d47e301e41" providerId="ADAL" clId="{4001590A-7982-4CC8-A481-A5E735B0615D}" dt="2023-07-03T11:10:22.207" v="1338" actId="948"/>
          <ac:cxnSpMkLst>
            <pc:docMk/>
            <pc:sldMk cId="4276383382" sldId="347"/>
            <ac:cxnSpMk id="72" creationId="{70626B90-8784-8C46-335D-B599F81A35CE}"/>
          </ac:cxnSpMkLst>
        </pc:cxnChg>
        <pc:cxnChg chg="mod">
          <ac:chgData name="Ngô Ngọc Sương" userId="cb1cb11b-a0b5-4f30-9298-20d47e301e41" providerId="ADAL" clId="{4001590A-7982-4CC8-A481-A5E735B0615D}" dt="2023-07-03T11:10:22.207" v="1338" actId="948"/>
          <ac:cxnSpMkLst>
            <pc:docMk/>
            <pc:sldMk cId="4276383382" sldId="347"/>
            <ac:cxnSpMk id="74" creationId="{66A762F8-3D52-03E7-A21E-A0D92E45679B}"/>
          </ac:cxnSpMkLst>
        </pc:cxnChg>
        <pc:cxnChg chg="mod">
          <ac:chgData name="Ngô Ngọc Sương" userId="cb1cb11b-a0b5-4f30-9298-20d47e301e41" providerId="ADAL" clId="{4001590A-7982-4CC8-A481-A5E735B0615D}" dt="2023-07-03T11:10:22.207" v="1338" actId="948"/>
          <ac:cxnSpMkLst>
            <pc:docMk/>
            <pc:sldMk cId="4276383382" sldId="347"/>
            <ac:cxnSpMk id="76" creationId="{BC8A5CBA-C806-E2DB-C7F2-AB4943F0202C}"/>
          </ac:cxnSpMkLst>
        </pc:cxnChg>
        <pc:cxnChg chg="mod">
          <ac:chgData name="Ngô Ngọc Sương" userId="cb1cb11b-a0b5-4f30-9298-20d47e301e41" providerId="ADAL" clId="{4001590A-7982-4CC8-A481-A5E735B0615D}" dt="2023-07-03T11:10:22.207" v="1338" actId="948"/>
          <ac:cxnSpMkLst>
            <pc:docMk/>
            <pc:sldMk cId="4276383382" sldId="347"/>
            <ac:cxnSpMk id="77" creationId="{031BC329-2151-5FBF-59BB-E694CDCE3DF5}"/>
          </ac:cxnSpMkLst>
        </pc:cxnChg>
        <pc:cxnChg chg="mod">
          <ac:chgData name="Ngô Ngọc Sương" userId="cb1cb11b-a0b5-4f30-9298-20d47e301e41" providerId="ADAL" clId="{4001590A-7982-4CC8-A481-A5E735B0615D}" dt="2023-07-03T11:10:22.207" v="1338" actId="948"/>
          <ac:cxnSpMkLst>
            <pc:docMk/>
            <pc:sldMk cId="4276383382" sldId="347"/>
            <ac:cxnSpMk id="78" creationId="{B698F04A-4C02-3BCC-892E-02011EB3A5E0}"/>
          </ac:cxnSpMkLst>
        </pc:cxnChg>
        <pc:cxnChg chg="mod">
          <ac:chgData name="Ngô Ngọc Sương" userId="cb1cb11b-a0b5-4f30-9298-20d47e301e41" providerId="ADAL" clId="{4001590A-7982-4CC8-A481-A5E735B0615D}" dt="2023-07-03T11:03:19.877" v="1231" actId="165"/>
          <ac:cxnSpMkLst>
            <pc:docMk/>
            <pc:sldMk cId="4276383382" sldId="347"/>
            <ac:cxnSpMk id="86" creationId="{C9ECB218-B25E-50F0-477D-53803FB84DBB}"/>
          </ac:cxnSpMkLst>
        </pc:cxnChg>
        <pc:cxnChg chg="mod">
          <ac:chgData name="Ngô Ngọc Sương" userId="cb1cb11b-a0b5-4f30-9298-20d47e301e41" providerId="ADAL" clId="{4001590A-7982-4CC8-A481-A5E735B0615D}" dt="2023-07-03T11:03:19.877" v="1231" actId="165"/>
          <ac:cxnSpMkLst>
            <pc:docMk/>
            <pc:sldMk cId="4276383382" sldId="347"/>
            <ac:cxnSpMk id="88" creationId="{DBD957CB-B70D-0A6C-44FA-B48305EA2511}"/>
          </ac:cxnSpMkLst>
        </pc:cxnChg>
        <pc:cxnChg chg="mod">
          <ac:chgData name="Ngô Ngọc Sương" userId="cb1cb11b-a0b5-4f30-9298-20d47e301e41" providerId="ADAL" clId="{4001590A-7982-4CC8-A481-A5E735B0615D}" dt="2023-07-03T11:03:19.877" v="1231" actId="165"/>
          <ac:cxnSpMkLst>
            <pc:docMk/>
            <pc:sldMk cId="4276383382" sldId="347"/>
            <ac:cxnSpMk id="90" creationId="{6581488A-D6E7-2D10-A5E5-773CEACC82DD}"/>
          </ac:cxnSpMkLst>
        </pc:cxnChg>
        <pc:cxnChg chg="mod">
          <ac:chgData name="Ngô Ngọc Sương" userId="cb1cb11b-a0b5-4f30-9298-20d47e301e41" providerId="ADAL" clId="{4001590A-7982-4CC8-A481-A5E735B0615D}" dt="2023-07-03T11:03:19.877" v="1231" actId="165"/>
          <ac:cxnSpMkLst>
            <pc:docMk/>
            <pc:sldMk cId="4276383382" sldId="347"/>
            <ac:cxnSpMk id="91" creationId="{79FCA8D0-87B4-0E54-3DED-72E319A77283}"/>
          </ac:cxnSpMkLst>
        </pc:cxnChg>
        <pc:cxnChg chg="mod">
          <ac:chgData name="Ngô Ngọc Sương" userId="cb1cb11b-a0b5-4f30-9298-20d47e301e41" providerId="ADAL" clId="{4001590A-7982-4CC8-A481-A5E735B0615D}" dt="2023-07-03T11:03:19.877" v="1231" actId="165"/>
          <ac:cxnSpMkLst>
            <pc:docMk/>
            <pc:sldMk cId="4276383382" sldId="347"/>
            <ac:cxnSpMk id="92" creationId="{0093AE8F-9B36-DFF7-3FD6-BC0A410195E9}"/>
          </ac:cxnSpMkLst>
        </pc:cxnChg>
      </pc:sldChg>
      <pc:sldChg chg="del">
        <pc:chgData name="Ngô Ngọc Sương" userId="cb1cb11b-a0b5-4f30-9298-20d47e301e41" providerId="ADAL" clId="{4001590A-7982-4CC8-A481-A5E735B0615D}" dt="2023-07-03T11:01:44.100" v="1210" actId="47"/>
        <pc:sldMkLst>
          <pc:docMk/>
          <pc:sldMk cId="4054627170" sldId="348"/>
        </pc:sldMkLst>
      </pc:sldChg>
      <pc:sldChg chg="del">
        <pc:chgData name="Ngô Ngọc Sương" userId="cb1cb11b-a0b5-4f30-9298-20d47e301e41" providerId="ADAL" clId="{4001590A-7982-4CC8-A481-A5E735B0615D}" dt="2023-07-03T11:01:41.988" v="1209" actId="47"/>
        <pc:sldMkLst>
          <pc:docMk/>
          <pc:sldMk cId="934139441" sldId="349"/>
        </pc:sldMkLst>
      </pc:sldChg>
      <pc:sldChg chg="addSp delSp modSp del mod">
        <pc:chgData name="Ngô Ngọc Sương" userId="cb1cb11b-a0b5-4f30-9298-20d47e301e41" providerId="ADAL" clId="{4001590A-7982-4CC8-A481-A5E735B0615D}" dt="2023-07-11T03:04:00.692" v="2361" actId="47"/>
        <pc:sldMkLst>
          <pc:docMk/>
          <pc:sldMk cId="2325153858" sldId="366"/>
        </pc:sldMkLst>
        <pc:spChg chg="add del mod">
          <ac:chgData name="Ngô Ngọc Sương" userId="cb1cb11b-a0b5-4f30-9298-20d47e301e41" providerId="ADAL" clId="{4001590A-7982-4CC8-A481-A5E735B0615D}" dt="2023-07-11T03:03:37.017" v="2355" actId="21"/>
          <ac:spMkLst>
            <pc:docMk/>
            <pc:sldMk cId="2325153858" sldId="366"/>
            <ac:spMk id="4" creationId="{97CBFB4E-64AF-CBAE-055A-5A6AAAB04317}"/>
          </ac:spMkLst>
        </pc:spChg>
        <pc:spChg chg="del">
          <ac:chgData name="Ngô Ngọc Sương" userId="cb1cb11b-a0b5-4f30-9298-20d47e301e41" providerId="ADAL" clId="{4001590A-7982-4CC8-A481-A5E735B0615D}" dt="2023-07-03T09:36:15.827" v="157" actId="21"/>
          <ac:spMkLst>
            <pc:docMk/>
            <pc:sldMk cId="2325153858" sldId="366"/>
            <ac:spMk id="11" creationId="{9AD2D12F-B305-58E6-CD86-6A560806EE47}"/>
          </ac:spMkLst>
        </pc:spChg>
      </pc:sldChg>
      <pc:sldChg chg="addSp delSp modSp add mod modAnim">
        <pc:chgData name="Ngô Ngọc Sương" userId="cb1cb11b-a0b5-4f30-9298-20d47e301e41" providerId="ADAL" clId="{4001590A-7982-4CC8-A481-A5E735B0615D}" dt="2023-07-11T05:30:31.826" v="2951" actId="20577"/>
        <pc:sldMkLst>
          <pc:docMk/>
          <pc:sldMk cId="1871698819" sldId="370"/>
        </pc:sldMkLst>
        <pc:spChg chg="mod">
          <ac:chgData name="Ngô Ngọc Sương" userId="cb1cb11b-a0b5-4f30-9298-20d47e301e41" providerId="ADAL" clId="{4001590A-7982-4CC8-A481-A5E735B0615D}" dt="2023-07-03T09:28:07.332" v="151" actId="207"/>
          <ac:spMkLst>
            <pc:docMk/>
            <pc:sldMk cId="1871698819" sldId="370"/>
            <ac:spMk id="3" creationId="{10661937-5206-1738-3821-1C99FE1C0250}"/>
          </ac:spMkLst>
        </pc:spChg>
        <pc:spChg chg="add mod">
          <ac:chgData name="Ngô Ngọc Sương" userId="cb1cb11b-a0b5-4f30-9298-20d47e301e41" providerId="ADAL" clId="{4001590A-7982-4CC8-A481-A5E735B0615D}" dt="2023-07-11T05:30:31.826" v="2951" actId="20577"/>
          <ac:spMkLst>
            <pc:docMk/>
            <pc:sldMk cId="1871698819" sldId="370"/>
            <ac:spMk id="4" creationId="{08CA4FF6-3F66-2336-1D1B-56A37516C16E}"/>
          </ac:spMkLst>
        </pc:spChg>
        <pc:spChg chg="del">
          <ac:chgData name="Ngô Ngọc Sương" userId="cb1cb11b-a0b5-4f30-9298-20d47e301e41" providerId="ADAL" clId="{4001590A-7982-4CC8-A481-A5E735B0615D}" dt="2023-07-03T09:26:11.948" v="105" actId="478"/>
          <ac:spMkLst>
            <pc:docMk/>
            <pc:sldMk cId="1871698819" sldId="370"/>
            <ac:spMk id="11" creationId="{9AD2D12F-B305-58E6-CD86-6A560806EE47}"/>
          </ac:spMkLst>
        </pc:spChg>
        <pc:spChg chg="mod">
          <ac:chgData name="Ngô Ngọc Sương" userId="cb1cb11b-a0b5-4f30-9298-20d47e301e41" providerId="ADAL" clId="{4001590A-7982-4CC8-A481-A5E735B0615D}" dt="2023-07-11T03:03:30.849" v="2354" actId="20577"/>
          <ac:spMkLst>
            <pc:docMk/>
            <pc:sldMk cId="1871698819" sldId="370"/>
            <ac:spMk id="16" creationId="{21364FE1-074B-57B4-F587-CDEF5CF269A1}"/>
          </ac:spMkLst>
        </pc:spChg>
        <pc:picChg chg="del mod">
          <ac:chgData name="Ngô Ngọc Sương" userId="cb1cb11b-a0b5-4f30-9298-20d47e301e41" providerId="ADAL" clId="{4001590A-7982-4CC8-A481-A5E735B0615D}" dt="2023-07-11T03:03:26.410" v="2353" actId="478"/>
          <ac:picMkLst>
            <pc:docMk/>
            <pc:sldMk cId="1871698819" sldId="370"/>
            <ac:picMk id="24" creationId="{87DF2EB9-9C00-C392-BC6F-DD280672EBD1}"/>
          </ac:picMkLst>
        </pc:picChg>
      </pc:sldChg>
      <pc:sldChg chg="delSp modSp add del mod modNotesTx">
        <pc:chgData name="Ngô Ngọc Sương" userId="cb1cb11b-a0b5-4f30-9298-20d47e301e41" providerId="ADAL" clId="{4001590A-7982-4CC8-A481-A5E735B0615D}" dt="2023-07-03T10:05:50.823" v="744" actId="47"/>
        <pc:sldMkLst>
          <pc:docMk/>
          <pc:sldMk cId="3457170445" sldId="371"/>
        </pc:sldMkLst>
        <pc:spChg chg="mod">
          <ac:chgData name="Ngô Ngọc Sương" userId="cb1cb11b-a0b5-4f30-9298-20d47e301e41" providerId="ADAL" clId="{4001590A-7982-4CC8-A481-A5E735B0615D}" dt="2023-07-03T10:02:17.345" v="665" actId="14100"/>
          <ac:spMkLst>
            <pc:docMk/>
            <pc:sldMk cId="3457170445" sldId="371"/>
            <ac:spMk id="11" creationId="{9AD2D12F-B305-58E6-CD86-6A560806EE47}"/>
          </ac:spMkLst>
        </pc:spChg>
        <pc:spChg chg="del">
          <ac:chgData name="Ngô Ngọc Sương" userId="cb1cb11b-a0b5-4f30-9298-20d47e301e41" providerId="ADAL" clId="{4001590A-7982-4CC8-A481-A5E735B0615D}" dt="2023-07-03T10:02:55.036" v="667" actId="478"/>
          <ac:spMkLst>
            <pc:docMk/>
            <pc:sldMk cId="3457170445" sldId="371"/>
            <ac:spMk id="17" creationId="{FB4C445E-06A7-FFC1-A801-01A113246176}"/>
          </ac:spMkLst>
        </pc:spChg>
        <pc:spChg chg="del">
          <ac:chgData name="Ngô Ngọc Sương" userId="cb1cb11b-a0b5-4f30-9298-20d47e301e41" providerId="ADAL" clId="{4001590A-7982-4CC8-A481-A5E735B0615D}" dt="2023-07-03T10:02:53.005" v="666" actId="478"/>
          <ac:spMkLst>
            <pc:docMk/>
            <pc:sldMk cId="3457170445" sldId="371"/>
            <ac:spMk id="18" creationId="{5C854947-DA6C-053E-21D4-3F46BC99C2F8}"/>
          </ac:spMkLst>
        </pc:spChg>
        <pc:cxnChg chg="del">
          <ac:chgData name="Ngô Ngọc Sương" userId="cb1cb11b-a0b5-4f30-9298-20d47e301e41" providerId="ADAL" clId="{4001590A-7982-4CC8-A481-A5E735B0615D}" dt="2023-07-03T10:02:56.032" v="668" actId="478"/>
          <ac:cxnSpMkLst>
            <pc:docMk/>
            <pc:sldMk cId="3457170445" sldId="371"/>
            <ac:cxnSpMk id="20" creationId="{7052389F-8CF6-F078-CCE8-F62839402B3B}"/>
          </ac:cxnSpMkLst>
        </pc:cxnChg>
        <pc:cxnChg chg="del">
          <ac:chgData name="Ngô Ngọc Sương" userId="cb1cb11b-a0b5-4f30-9298-20d47e301e41" providerId="ADAL" clId="{4001590A-7982-4CC8-A481-A5E735B0615D}" dt="2023-07-03T10:02:57.197" v="669" actId="478"/>
          <ac:cxnSpMkLst>
            <pc:docMk/>
            <pc:sldMk cId="3457170445" sldId="371"/>
            <ac:cxnSpMk id="23" creationId="{7602AEC5-CA45-1260-9515-006622CD90AD}"/>
          </ac:cxnSpMkLst>
        </pc:cxnChg>
        <pc:cxnChg chg="del">
          <ac:chgData name="Ngô Ngọc Sương" userId="cb1cb11b-a0b5-4f30-9298-20d47e301e41" providerId="ADAL" clId="{4001590A-7982-4CC8-A481-A5E735B0615D}" dt="2023-07-03T10:03:00.216" v="672" actId="478"/>
          <ac:cxnSpMkLst>
            <pc:docMk/>
            <pc:sldMk cId="3457170445" sldId="371"/>
            <ac:cxnSpMk id="26" creationId="{71C7275D-6822-5D14-90C5-585851E54EE5}"/>
          </ac:cxnSpMkLst>
        </pc:cxnChg>
        <pc:cxnChg chg="del">
          <ac:chgData name="Ngô Ngọc Sương" userId="cb1cb11b-a0b5-4f30-9298-20d47e301e41" providerId="ADAL" clId="{4001590A-7982-4CC8-A481-A5E735B0615D}" dt="2023-07-03T10:02:59.439" v="671" actId="478"/>
          <ac:cxnSpMkLst>
            <pc:docMk/>
            <pc:sldMk cId="3457170445" sldId="371"/>
            <ac:cxnSpMk id="27" creationId="{93FE5FEA-75F2-0B52-D94D-9AEAAC167D73}"/>
          </ac:cxnSpMkLst>
        </pc:cxnChg>
        <pc:cxnChg chg="del">
          <ac:chgData name="Ngô Ngọc Sương" userId="cb1cb11b-a0b5-4f30-9298-20d47e301e41" providerId="ADAL" clId="{4001590A-7982-4CC8-A481-A5E735B0615D}" dt="2023-07-03T10:02:58.130" v="670" actId="478"/>
          <ac:cxnSpMkLst>
            <pc:docMk/>
            <pc:sldMk cId="3457170445" sldId="371"/>
            <ac:cxnSpMk id="29" creationId="{FB39CD2E-B45F-3F63-B118-B575C775E0BC}"/>
          </ac:cxnSpMkLst>
        </pc:cxnChg>
      </pc:sldChg>
      <pc:sldChg chg="addSp delSp modSp add mod">
        <pc:chgData name="Ngô Ngọc Sương" userId="cb1cb11b-a0b5-4f30-9298-20d47e301e41" providerId="ADAL" clId="{4001590A-7982-4CC8-A481-A5E735B0615D}" dt="2023-07-11T05:24:02.259" v="2757" actId="20577"/>
        <pc:sldMkLst>
          <pc:docMk/>
          <pc:sldMk cId="4150310630" sldId="371"/>
        </pc:sldMkLst>
        <pc:spChg chg="mod">
          <ac:chgData name="Ngô Ngọc Sương" userId="cb1cb11b-a0b5-4f30-9298-20d47e301e41" providerId="ADAL" clId="{4001590A-7982-4CC8-A481-A5E735B0615D}" dt="2023-07-03T10:20:34.698" v="889"/>
          <ac:spMkLst>
            <pc:docMk/>
            <pc:sldMk cId="4150310630" sldId="371"/>
            <ac:spMk id="8" creationId="{A26F8FDF-D50B-5EBB-3076-63404544011C}"/>
          </ac:spMkLst>
        </pc:spChg>
        <pc:spChg chg="mod">
          <ac:chgData name="Ngô Ngọc Sương" userId="cb1cb11b-a0b5-4f30-9298-20d47e301e41" providerId="ADAL" clId="{4001590A-7982-4CC8-A481-A5E735B0615D}" dt="2023-07-03T10:20:34.698" v="889"/>
          <ac:spMkLst>
            <pc:docMk/>
            <pc:sldMk cId="4150310630" sldId="371"/>
            <ac:spMk id="10" creationId="{37952B70-5A72-EE13-DC90-C24F547654C5}"/>
          </ac:spMkLst>
        </pc:spChg>
        <pc:spChg chg="mod">
          <ac:chgData name="Ngô Ngọc Sương" userId="cb1cb11b-a0b5-4f30-9298-20d47e301e41" providerId="ADAL" clId="{4001590A-7982-4CC8-A481-A5E735B0615D}" dt="2023-07-03T10:20:34.698" v="889"/>
          <ac:spMkLst>
            <pc:docMk/>
            <pc:sldMk cId="4150310630" sldId="371"/>
            <ac:spMk id="11" creationId="{A7AD3FBB-BD9C-3A76-A124-CD07D83FC123}"/>
          </ac:spMkLst>
        </pc:spChg>
        <pc:spChg chg="mod">
          <ac:chgData name="Ngô Ngọc Sương" userId="cb1cb11b-a0b5-4f30-9298-20d47e301e41" providerId="ADAL" clId="{4001590A-7982-4CC8-A481-A5E735B0615D}" dt="2023-07-03T10:20:34.698" v="889"/>
          <ac:spMkLst>
            <pc:docMk/>
            <pc:sldMk cId="4150310630" sldId="371"/>
            <ac:spMk id="12" creationId="{2A53DC74-7A5D-123B-D908-7697F625622D}"/>
          </ac:spMkLst>
        </pc:spChg>
        <pc:spChg chg="mod">
          <ac:chgData name="Ngô Ngọc Sương" userId="cb1cb11b-a0b5-4f30-9298-20d47e301e41" providerId="ADAL" clId="{4001590A-7982-4CC8-A481-A5E735B0615D}" dt="2023-07-03T10:20:34.698" v="889"/>
          <ac:spMkLst>
            <pc:docMk/>
            <pc:sldMk cId="4150310630" sldId="371"/>
            <ac:spMk id="13" creationId="{7B0D93AD-C656-A200-68D3-24F728BACD97}"/>
          </ac:spMkLst>
        </pc:spChg>
        <pc:spChg chg="mod">
          <ac:chgData name="Ngô Ngọc Sương" userId="cb1cb11b-a0b5-4f30-9298-20d47e301e41" providerId="ADAL" clId="{4001590A-7982-4CC8-A481-A5E735B0615D}" dt="2023-07-03T10:20:34.698" v="889"/>
          <ac:spMkLst>
            <pc:docMk/>
            <pc:sldMk cId="4150310630" sldId="371"/>
            <ac:spMk id="14" creationId="{412E144E-40C1-54FB-9421-32263AACE2FE}"/>
          </ac:spMkLst>
        </pc:spChg>
        <pc:spChg chg="mod">
          <ac:chgData name="Ngô Ngọc Sương" userId="cb1cb11b-a0b5-4f30-9298-20d47e301e41" providerId="ADAL" clId="{4001590A-7982-4CC8-A481-A5E735B0615D}" dt="2023-07-03T10:20:34.698" v="889"/>
          <ac:spMkLst>
            <pc:docMk/>
            <pc:sldMk cId="4150310630" sldId="371"/>
            <ac:spMk id="15" creationId="{FE1F5B85-E974-25EB-6A79-E2283A1CCBC7}"/>
          </ac:spMkLst>
        </pc:spChg>
        <pc:spChg chg="mod">
          <ac:chgData name="Ngô Ngọc Sương" userId="cb1cb11b-a0b5-4f30-9298-20d47e301e41" providerId="ADAL" clId="{4001590A-7982-4CC8-A481-A5E735B0615D}" dt="2023-07-11T05:24:02.259" v="2757" actId="20577"/>
          <ac:spMkLst>
            <pc:docMk/>
            <pc:sldMk cId="4150310630" sldId="371"/>
            <ac:spMk id="17" creationId="{FB4C445E-06A7-FFC1-A801-01A113246176}"/>
          </ac:spMkLst>
        </pc:spChg>
        <pc:spChg chg="del">
          <ac:chgData name="Ngô Ngọc Sương" userId="cb1cb11b-a0b5-4f30-9298-20d47e301e41" providerId="ADAL" clId="{4001590A-7982-4CC8-A481-A5E735B0615D}" dt="2023-07-03T10:20:17.744" v="885" actId="478"/>
          <ac:spMkLst>
            <pc:docMk/>
            <pc:sldMk cId="4150310630" sldId="371"/>
            <ac:spMk id="18" creationId="{D5432C50-FB1B-DCA8-A3C5-D0C40113044D}"/>
          </ac:spMkLst>
        </pc:spChg>
        <pc:spChg chg="del mod">
          <ac:chgData name="Ngô Ngọc Sương" userId="cb1cb11b-a0b5-4f30-9298-20d47e301e41" providerId="ADAL" clId="{4001590A-7982-4CC8-A481-A5E735B0615D}" dt="2023-07-03T10:20:12.285" v="882" actId="478"/>
          <ac:spMkLst>
            <pc:docMk/>
            <pc:sldMk cId="4150310630" sldId="371"/>
            <ac:spMk id="19" creationId="{0A2C94E7-16D6-EC0F-ED79-49E81EA9AB52}"/>
          </ac:spMkLst>
        </pc:spChg>
        <pc:spChg chg="del">
          <ac:chgData name="Ngô Ngọc Sương" userId="cb1cb11b-a0b5-4f30-9298-20d47e301e41" providerId="ADAL" clId="{4001590A-7982-4CC8-A481-A5E735B0615D}" dt="2023-07-03T10:20:19.367" v="886" actId="478"/>
          <ac:spMkLst>
            <pc:docMk/>
            <pc:sldMk cId="4150310630" sldId="371"/>
            <ac:spMk id="27" creationId="{83D295F4-59A9-2878-2CB0-7C654BA7EB48}"/>
          </ac:spMkLst>
        </pc:spChg>
        <pc:spChg chg="del">
          <ac:chgData name="Ngô Ngọc Sương" userId="cb1cb11b-a0b5-4f30-9298-20d47e301e41" providerId="ADAL" clId="{4001590A-7982-4CC8-A481-A5E735B0615D}" dt="2023-07-03T10:20:11.358" v="881" actId="478"/>
          <ac:spMkLst>
            <pc:docMk/>
            <pc:sldMk cId="4150310630" sldId="371"/>
            <ac:spMk id="28" creationId="{79F7311B-5CFB-AA8F-CF86-C706903F4AE2}"/>
          </ac:spMkLst>
        </pc:spChg>
        <pc:spChg chg="del">
          <ac:chgData name="Ngô Ngọc Sương" userId="cb1cb11b-a0b5-4f30-9298-20d47e301e41" providerId="ADAL" clId="{4001590A-7982-4CC8-A481-A5E735B0615D}" dt="2023-07-03T10:20:13.807" v="884" actId="478"/>
          <ac:spMkLst>
            <pc:docMk/>
            <pc:sldMk cId="4150310630" sldId="371"/>
            <ac:spMk id="29" creationId="{A149999A-8B73-9867-7418-CDDADC2495DA}"/>
          </ac:spMkLst>
        </pc:spChg>
        <pc:spChg chg="del">
          <ac:chgData name="Ngô Ngọc Sương" userId="cb1cb11b-a0b5-4f30-9298-20d47e301e41" providerId="ADAL" clId="{4001590A-7982-4CC8-A481-A5E735B0615D}" dt="2023-07-03T10:20:13.039" v="883" actId="478"/>
          <ac:spMkLst>
            <pc:docMk/>
            <pc:sldMk cId="4150310630" sldId="371"/>
            <ac:spMk id="30" creationId="{80DBD924-0F3D-43F8-B678-0BE29E927CB2}"/>
          </ac:spMkLst>
        </pc:spChg>
        <pc:spChg chg="mod">
          <ac:chgData name="Ngô Ngọc Sương" userId="cb1cb11b-a0b5-4f30-9298-20d47e301e41" providerId="ADAL" clId="{4001590A-7982-4CC8-A481-A5E735B0615D}" dt="2023-07-03T10:21:01.594" v="892"/>
          <ac:spMkLst>
            <pc:docMk/>
            <pc:sldMk cId="4150310630" sldId="371"/>
            <ac:spMk id="32" creationId="{7EA6DFBC-F54E-3FE8-0F71-C40CEE12EF72}"/>
          </ac:spMkLst>
        </pc:spChg>
        <pc:spChg chg="mod">
          <ac:chgData name="Ngô Ngọc Sương" userId="cb1cb11b-a0b5-4f30-9298-20d47e301e41" providerId="ADAL" clId="{4001590A-7982-4CC8-A481-A5E735B0615D}" dt="2023-07-03T10:21:01.594" v="892"/>
          <ac:spMkLst>
            <pc:docMk/>
            <pc:sldMk cId="4150310630" sldId="371"/>
            <ac:spMk id="33" creationId="{D4177F16-F89E-36FC-597D-D9A4EEF52B46}"/>
          </ac:spMkLst>
        </pc:spChg>
        <pc:spChg chg="mod">
          <ac:chgData name="Ngô Ngọc Sương" userId="cb1cb11b-a0b5-4f30-9298-20d47e301e41" providerId="ADAL" clId="{4001590A-7982-4CC8-A481-A5E735B0615D}" dt="2023-07-03T10:21:01.594" v="892"/>
          <ac:spMkLst>
            <pc:docMk/>
            <pc:sldMk cId="4150310630" sldId="371"/>
            <ac:spMk id="35" creationId="{66209AEF-5117-CC38-70A6-E4A70119D279}"/>
          </ac:spMkLst>
        </pc:spChg>
        <pc:spChg chg="mod">
          <ac:chgData name="Ngô Ngọc Sương" userId="cb1cb11b-a0b5-4f30-9298-20d47e301e41" providerId="ADAL" clId="{4001590A-7982-4CC8-A481-A5E735B0615D}" dt="2023-07-03T10:21:01.594" v="892"/>
          <ac:spMkLst>
            <pc:docMk/>
            <pc:sldMk cId="4150310630" sldId="371"/>
            <ac:spMk id="37" creationId="{F145049C-2500-9C76-A2AD-FD2303209D2C}"/>
          </ac:spMkLst>
        </pc:spChg>
        <pc:spChg chg="mod">
          <ac:chgData name="Ngô Ngọc Sương" userId="cb1cb11b-a0b5-4f30-9298-20d47e301e41" providerId="ADAL" clId="{4001590A-7982-4CC8-A481-A5E735B0615D}" dt="2023-07-03T10:21:01.594" v="892"/>
          <ac:spMkLst>
            <pc:docMk/>
            <pc:sldMk cId="4150310630" sldId="371"/>
            <ac:spMk id="38" creationId="{88AEF2BA-F31D-243A-57BF-B5F26EABA689}"/>
          </ac:spMkLst>
        </pc:spChg>
        <pc:spChg chg="mod">
          <ac:chgData name="Ngô Ngọc Sương" userId="cb1cb11b-a0b5-4f30-9298-20d47e301e41" providerId="ADAL" clId="{4001590A-7982-4CC8-A481-A5E735B0615D}" dt="2023-07-03T10:21:01.594" v="892"/>
          <ac:spMkLst>
            <pc:docMk/>
            <pc:sldMk cId="4150310630" sldId="371"/>
            <ac:spMk id="39" creationId="{51E3624B-B3A0-5753-3570-7A3F2557E2E4}"/>
          </ac:spMkLst>
        </pc:spChg>
        <pc:spChg chg="mod">
          <ac:chgData name="Ngô Ngọc Sương" userId="cb1cb11b-a0b5-4f30-9298-20d47e301e41" providerId="ADAL" clId="{4001590A-7982-4CC8-A481-A5E735B0615D}" dt="2023-07-03T10:21:01.594" v="892"/>
          <ac:spMkLst>
            <pc:docMk/>
            <pc:sldMk cId="4150310630" sldId="371"/>
            <ac:spMk id="40" creationId="{3895DB44-10C4-AE2D-3F24-F1A44EF4ADEF}"/>
          </ac:spMkLst>
        </pc:spChg>
        <pc:spChg chg="mod">
          <ac:chgData name="Ngô Ngọc Sương" userId="cb1cb11b-a0b5-4f30-9298-20d47e301e41" providerId="ADAL" clId="{4001590A-7982-4CC8-A481-A5E735B0615D}" dt="2023-07-03T10:24:15.776" v="919" actId="948"/>
          <ac:spMkLst>
            <pc:docMk/>
            <pc:sldMk cId="4150310630" sldId="371"/>
            <ac:spMk id="50" creationId="{F7CA5BB5-628D-AD38-B5B5-6C5F25B44AB9}"/>
          </ac:spMkLst>
        </pc:spChg>
        <pc:spChg chg="mod">
          <ac:chgData name="Ngô Ngọc Sương" userId="cb1cb11b-a0b5-4f30-9298-20d47e301e41" providerId="ADAL" clId="{4001590A-7982-4CC8-A481-A5E735B0615D}" dt="2023-07-03T10:24:15.776" v="919" actId="948"/>
          <ac:spMkLst>
            <pc:docMk/>
            <pc:sldMk cId="4150310630" sldId="371"/>
            <ac:spMk id="51" creationId="{B4857736-3C1F-24ED-1982-DEB5C06B1409}"/>
          </ac:spMkLst>
        </pc:spChg>
        <pc:spChg chg="mod">
          <ac:chgData name="Ngô Ngọc Sương" userId="cb1cb11b-a0b5-4f30-9298-20d47e301e41" providerId="ADAL" clId="{4001590A-7982-4CC8-A481-A5E735B0615D}" dt="2023-07-03T10:24:15.776" v="919" actId="948"/>
          <ac:spMkLst>
            <pc:docMk/>
            <pc:sldMk cId="4150310630" sldId="371"/>
            <ac:spMk id="52" creationId="{B4A0CD63-2F83-181F-4444-8465EE5D110C}"/>
          </ac:spMkLst>
        </pc:spChg>
        <pc:spChg chg="mod">
          <ac:chgData name="Ngô Ngọc Sương" userId="cb1cb11b-a0b5-4f30-9298-20d47e301e41" providerId="ADAL" clId="{4001590A-7982-4CC8-A481-A5E735B0615D}" dt="2023-07-03T10:24:15.776" v="919" actId="948"/>
          <ac:spMkLst>
            <pc:docMk/>
            <pc:sldMk cId="4150310630" sldId="371"/>
            <ac:spMk id="53" creationId="{94AB2371-14C0-C2DE-7ED9-88AEBC43E8F3}"/>
          </ac:spMkLst>
        </pc:spChg>
        <pc:spChg chg="mod">
          <ac:chgData name="Ngô Ngọc Sương" userId="cb1cb11b-a0b5-4f30-9298-20d47e301e41" providerId="ADAL" clId="{4001590A-7982-4CC8-A481-A5E735B0615D}" dt="2023-07-03T10:24:15.776" v="919" actId="948"/>
          <ac:spMkLst>
            <pc:docMk/>
            <pc:sldMk cId="4150310630" sldId="371"/>
            <ac:spMk id="54" creationId="{E22B5D8F-F567-F5AA-4094-0E0D3233FDB5}"/>
          </ac:spMkLst>
        </pc:spChg>
        <pc:spChg chg="mod">
          <ac:chgData name="Ngô Ngọc Sương" userId="cb1cb11b-a0b5-4f30-9298-20d47e301e41" providerId="ADAL" clId="{4001590A-7982-4CC8-A481-A5E735B0615D}" dt="2023-07-03T10:24:15.776" v="919" actId="948"/>
          <ac:spMkLst>
            <pc:docMk/>
            <pc:sldMk cId="4150310630" sldId="371"/>
            <ac:spMk id="55" creationId="{E7911D39-8556-472D-B11B-F02761EDD4CB}"/>
          </ac:spMkLst>
        </pc:spChg>
        <pc:spChg chg="mod">
          <ac:chgData name="Ngô Ngọc Sương" userId="cb1cb11b-a0b5-4f30-9298-20d47e301e41" providerId="ADAL" clId="{4001590A-7982-4CC8-A481-A5E735B0615D}" dt="2023-07-03T10:24:15.776" v="919" actId="948"/>
          <ac:spMkLst>
            <pc:docMk/>
            <pc:sldMk cId="4150310630" sldId="371"/>
            <ac:spMk id="56" creationId="{6CE41047-C0FB-157A-0E1A-6AA6D10BF6AA}"/>
          </ac:spMkLst>
        </pc:spChg>
        <pc:spChg chg="mod">
          <ac:chgData name="Ngô Ngọc Sương" userId="cb1cb11b-a0b5-4f30-9298-20d47e301e41" providerId="ADAL" clId="{4001590A-7982-4CC8-A481-A5E735B0615D}" dt="2023-07-03T10:24:15.776" v="919" actId="948"/>
          <ac:spMkLst>
            <pc:docMk/>
            <pc:sldMk cId="4150310630" sldId="371"/>
            <ac:spMk id="65" creationId="{E7C8B0E6-A15F-A127-AF13-2999A59684CA}"/>
          </ac:spMkLst>
        </pc:spChg>
        <pc:spChg chg="mod">
          <ac:chgData name="Ngô Ngọc Sương" userId="cb1cb11b-a0b5-4f30-9298-20d47e301e41" providerId="ADAL" clId="{4001590A-7982-4CC8-A481-A5E735B0615D}" dt="2023-07-03T10:24:15.776" v="919" actId="948"/>
          <ac:spMkLst>
            <pc:docMk/>
            <pc:sldMk cId="4150310630" sldId="371"/>
            <ac:spMk id="66" creationId="{F17ECE8D-4EB2-6B47-AC8A-3A95F19BC23D}"/>
          </ac:spMkLst>
        </pc:spChg>
        <pc:spChg chg="mod">
          <ac:chgData name="Ngô Ngọc Sương" userId="cb1cb11b-a0b5-4f30-9298-20d47e301e41" providerId="ADAL" clId="{4001590A-7982-4CC8-A481-A5E735B0615D}" dt="2023-07-03T10:24:15.776" v="919" actId="948"/>
          <ac:spMkLst>
            <pc:docMk/>
            <pc:sldMk cId="4150310630" sldId="371"/>
            <ac:spMk id="67" creationId="{ED13805F-F6BA-5CAA-072A-D63EE5B01778}"/>
          </ac:spMkLst>
        </pc:spChg>
        <pc:spChg chg="mod">
          <ac:chgData name="Ngô Ngọc Sương" userId="cb1cb11b-a0b5-4f30-9298-20d47e301e41" providerId="ADAL" clId="{4001590A-7982-4CC8-A481-A5E735B0615D}" dt="2023-07-03T10:24:15.776" v="919" actId="948"/>
          <ac:spMkLst>
            <pc:docMk/>
            <pc:sldMk cId="4150310630" sldId="371"/>
            <ac:spMk id="68" creationId="{9417F973-3A0F-117C-183A-86B6DFFDFB4E}"/>
          </ac:spMkLst>
        </pc:spChg>
        <pc:spChg chg="mod">
          <ac:chgData name="Ngô Ngọc Sương" userId="cb1cb11b-a0b5-4f30-9298-20d47e301e41" providerId="ADAL" clId="{4001590A-7982-4CC8-A481-A5E735B0615D}" dt="2023-07-03T10:24:15.776" v="919" actId="948"/>
          <ac:spMkLst>
            <pc:docMk/>
            <pc:sldMk cId="4150310630" sldId="371"/>
            <ac:spMk id="69" creationId="{87E276F0-B881-D493-1C15-C54C5EFC2201}"/>
          </ac:spMkLst>
        </pc:spChg>
        <pc:spChg chg="mod">
          <ac:chgData name="Ngô Ngọc Sương" userId="cb1cb11b-a0b5-4f30-9298-20d47e301e41" providerId="ADAL" clId="{4001590A-7982-4CC8-A481-A5E735B0615D}" dt="2023-07-03T10:24:15.776" v="919" actId="948"/>
          <ac:spMkLst>
            <pc:docMk/>
            <pc:sldMk cId="4150310630" sldId="371"/>
            <ac:spMk id="70" creationId="{A1581EF6-6E39-482D-1A07-3A554653D131}"/>
          </ac:spMkLst>
        </pc:spChg>
        <pc:spChg chg="mod">
          <ac:chgData name="Ngô Ngọc Sương" userId="cb1cb11b-a0b5-4f30-9298-20d47e301e41" providerId="ADAL" clId="{4001590A-7982-4CC8-A481-A5E735B0615D}" dt="2023-07-03T10:24:15.776" v="919" actId="948"/>
          <ac:spMkLst>
            <pc:docMk/>
            <pc:sldMk cId="4150310630" sldId="371"/>
            <ac:spMk id="71" creationId="{757A4804-0D56-44C7-9382-9D2C1992C3B5}"/>
          </ac:spMkLst>
        </pc:spChg>
        <pc:grpChg chg="add del mod">
          <ac:chgData name="Ngô Ngọc Sương" userId="cb1cb11b-a0b5-4f30-9298-20d47e301e41" providerId="ADAL" clId="{4001590A-7982-4CC8-A481-A5E735B0615D}" dt="2023-07-03T10:20:54.944" v="891" actId="478"/>
          <ac:grpSpMkLst>
            <pc:docMk/>
            <pc:sldMk cId="4150310630" sldId="371"/>
            <ac:grpSpMk id="3" creationId="{D7CFD75A-62FC-EE2B-0E2F-F95E20B64DC1}"/>
          </ac:grpSpMkLst>
        </pc:grpChg>
        <pc:grpChg chg="add del mod">
          <ac:chgData name="Ngô Ngọc Sương" userId="cb1cb11b-a0b5-4f30-9298-20d47e301e41" providerId="ADAL" clId="{4001590A-7982-4CC8-A481-A5E735B0615D}" dt="2023-07-03T10:21:05.638" v="894" actId="478"/>
          <ac:grpSpMkLst>
            <pc:docMk/>
            <pc:sldMk cId="4150310630" sldId="371"/>
            <ac:grpSpMk id="20" creationId="{7FC1E81D-FD38-850F-F261-6DD081D4BA1D}"/>
          </ac:grpSpMkLst>
        </pc:grpChg>
        <pc:grpChg chg="mod">
          <ac:chgData name="Ngô Ngọc Sương" userId="cb1cb11b-a0b5-4f30-9298-20d47e301e41" providerId="ADAL" clId="{4001590A-7982-4CC8-A481-A5E735B0615D}" dt="2023-07-03T10:21:01.594" v="892"/>
          <ac:grpSpMkLst>
            <pc:docMk/>
            <pc:sldMk cId="4150310630" sldId="371"/>
            <ac:grpSpMk id="23" creationId="{93178D48-93B4-4216-3EE8-283F0FA8FDB5}"/>
          </ac:grpSpMkLst>
        </pc:grpChg>
        <pc:grpChg chg="add mod">
          <ac:chgData name="Ngô Ngọc Sương" userId="cb1cb11b-a0b5-4f30-9298-20d47e301e41" providerId="ADAL" clId="{4001590A-7982-4CC8-A481-A5E735B0615D}" dt="2023-07-03T10:24:19.680" v="920" actId="164"/>
          <ac:grpSpMkLst>
            <pc:docMk/>
            <pc:sldMk cId="4150310630" sldId="371"/>
            <ac:grpSpMk id="41" creationId="{342D10BA-6735-68DC-A8C8-DD7BBBFC7DF3}"/>
          </ac:grpSpMkLst>
        </pc:grpChg>
        <pc:grpChg chg="mod">
          <ac:chgData name="Ngô Ngọc Sương" userId="cb1cb11b-a0b5-4f30-9298-20d47e301e41" providerId="ADAL" clId="{4001590A-7982-4CC8-A481-A5E735B0615D}" dt="2023-07-03T10:21:18.828" v="896"/>
          <ac:grpSpMkLst>
            <pc:docMk/>
            <pc:sldMk cId="4150310630" sldId="371"/>
            <ac:grpSpMk id="43" creationId="{A2BB9F24-5880-077A-D939-F9154E2B968A}"/>
          </ac:grpSpMkLst>
        </pc:grpChg>
        <pc:grpChg chg="mod">
          <ac:chgData name="Ngô Ngọc Sương" userId="cb1cb11b-a0b5-4f30-9298-20d47e301e41" providerId="ADAL" clId="{4001590A-7982-4CC8-A481-A5E735B0615D}" dt="2023-07-03T10:21:18.828" v="896"/>
          <ac:grpSpMkLst>
            <pc:docMk/>
            <pc:sldMk cId="4150310630" sldId="371"/>
            <ac:grpSpMk id="46" creationId="{57B4962A-C035-5F8C-3371-EBA50D69FFFA}"/>
          </ac:grpSpMkLst>
        </pc:grpChg>
        <pc:grpChg chg="add mod">
          <ac:chgData name="Ngô Ngọc Sương" userId="cb1cb11b-a0b5-4f30-9298-20d47e301e41" providerId="ADAL" clId="{4001590A-7982-4CC8-A481-A5E735B0615D}" dt="2023-07-03T10:24:19.680" v="920" actId="164"/>
          <ac:grpSpMkLst>
            <pc:docMk/>
            <pc:sldMk cId="4150310630" sldId="371"/>
            <ac:grpSpMk id="57" creationId="{5CEB03FA-9985-4FE8-0449-0D8592FD1898}"/>
          </ac:grpSpMkLst>
        </pc:grpChg>
        <pc:grpChg chg="mod">
          <ac:chgData name="Ngô Ngọc Sương" userId="cb1cb11b-a0b5-4f30-9298-20d47e301e41" providerId="ADAL" clId="{4001590A-7982-4CC8-A481-A5E735B0615D}" dt="2023-07-03T10:21:55.778" v="901"/>
          <ac:grpSpMkLst>
            <pc:docMk/>
            <pc:sldMk cId="4150310630" sldId="371"/>
            <ac:grpSpMk id="59" creationId="{BCCE5D63-1702-C188-F8C6-25DA79EAE76C}"/>
          </ac:grpSpMkLst>
        </pc:grpChg>
        <pc:grpChg chg="mod">
          <ac:chgData name="Ngô Ngọc Sương" userId="cb1cb11b-a0b5-4f30-9298-20d47e301e41" providerId="ADAL" clId="{4001590A-7982-4CC8-A481-A5E735B0615D}" dt="2023-07-03T10:21:55.778" v="901"/>
          <ac:grpSpMkLst>
            <pc:docMk/>
            <pc:sldMk cId="4150310630" sldId="371"/>
            <ac:grpSpMk id="61" creationId="{F7620D41-43DE-7400-9F8E-06BA0679E97F}"/>
          </ac:grpSpMkLst>
        </pc:grpChg>
        <pc:grpChg chg="add mod">
          <ac:chgData name="Ngô Ngọc Sương" userId="cb1cb11b-a0b5-4f30-9298-20d47e301e41" providerId="ADAL" clId="{4001590A-7982-4CC8-A481-A5E735B0615D}" dt="2023-07-03T10:24:19.680" v="920" actId="164"/>
          <ac:grpSpMkLst>
            <pc:docMk/>
            <pc:sldMk cId="4150310630" sldId="371"/>
            <ac:grpSpMk id="74" creationId="{74EB8B60-30B8-D71C-1ED2-F6F5EEBFAB1A}"/>
          </ac:grpSpMkLst>
        </pc:grpChg>
        <pc:graphicFrameChg chg="del">
          <ac:chgData name="Ngô Ngọc Sương" userId="cb1cb11b-a0b5-4f30-9298-20d47e301e41" providerId="ADAL" clId="{4001590A-7982-4CC8-A481-A5E735B0615D}" dt="2023-07-03T10:20:06.842" v="879" actId="478"/>
          <ac:graphicFrameMkLst>
            <pc:docMk/>
            <pc:sldMk cId="4150310630" sldId="371"/>
            <ac:graphicFrameMk id="16" creationId="{9A0344D5-7DE5-99F6-43FF-89FE8D909127}"/>
          </ac:graphicFrameMkLst>
        </pc:graphicFrameChg>
        <pc:graphicFrameChg chg="del">
          <ac:chgData name="Ngô Ngọc Sương" userId="cb1cb11b-a0b5-4f30-9298-20d47e301e41" providerId="ADAL" clId="{4001590A-7982-4CC8-A481-A5E735B0615D}" dt="2023-07-03T10:20:03.242" v="878" actId="478"/>
          <ac:graphicFrameMkLst>
            <pc:docMk/>
            <pc:sldMk cId="4150310630" sldId="371"/>
            <ac:graphicFrameMk id="26" creationId="{C02FFEF0-E397-E230-EADE-8A4ED12351DD}"/>
          </ac:graphicFrameMkLst>
        </pc:graphicFrameChg>
        <pc:cxnChg chg="mod">
          <ac:chgData name="Ngô Ngọc Sương" userId="cb1cb11b-a0b5-4f30-9298-20d47e301e41" providerId="ADAL" clId="{4001590A-7982-4CC8-A481-A5E735B0615D}" dt="2023-07-03T10:20:34.698" v="889"/>
          <ac:cxnSpMkLst>
            <pc:docMk/>
            <pc:sldMk cId="4150310630" sldId="371"/>
            <ac:cxnSpMk id="4" creationId="{30B62ABD-AB03-D6AF-3E6A-EA7BC84ED793}"/>
          </ac:cxnSpMkLst>
        </pc:cxnChg>
        <pc:cxnChg chg="mod">
          <ac:chgData name="Ngô Ngọc Sương" userId="cb1cb11b-a0b5-4f30-9298-20d47e301e41" providerId="ADAL" clId="{4001590A-7982-4CC8-A481-A5E735B0615D}" dt="2023-07-03T10:20:34.698" v="889"/>
          <ac:cxnSpMkLst>
            <pc:docMk/>
            <pc:sldMk cId="4150310630" sldId="371"/>
            <ac:cxnSpMk id="6" creationId="{C9D19A98-81C7-8C4E-847C-68486D078D0C}"/>
          </ac:cxnSpMkLst>
        </pc:cxnChg>
        <pc:cxnChg chg="mod">
          <ac:chgData name="Ngô Ngọc Sương" userId="cb1cb11b-a0b5-4f30-9298-20d47e301e41" providerId="ADAL" clId="{4001590A-7982-4CC8-A481-A5E735B0615D}" dt="2023-07-03T10:20:34.698" v="889"/>
          <ac:cxnSpMkLst>
            <pc:docMk/>
            <pc:sldMk cId="4150310630" sldId="371"/>
            <ac:cxnSpMk id="7" creationId="{49C0F143-7F9E-7917-0EE5-D6059FD33A56}"/>
          </ac:cxnSpMkLst>
        </pc:cxnChg>
        <pc:cxnChg chg="mod">
          <ac:chgData name="Ngô Ngọc Sương" userId="cb1cb11b-a0b5-4f30-9298-20d47e301e41" providerId="ADAL" clId="{4001590A-7982-4CC8-A481-A5E735B0615D}" dt="2023-07-03T10:21:01.594" v="892"/>
          <ac:cxnSpMkLst>
            <pc:docMk/>
            <pc:sldMk cId="4150310630" sldId="371"/>
            <ac:cxnSpMk id="22" creationId="{DC0C64CB-0336-46C8-1EBF-CBE81049728C}"/>
          </ac:cxnSpMkLst>
        </pc:cxnChg>
        <pc:cxnChg chg="mod">
          <ac:chgData name="Ngô Ngọc Sương" userId="cb1cb11b-a0b5-4f30-9298-20d47e301e41" providerId="ADAL" clId="{4001590A-7982-4CC8-A481-A5E735B0615D}" dt="2023-07-03T10:21:01.594" v="892"/>
          <ac:cxnSpMkLst>
            <pc:docMk/>
            <pc:sldMk cId="4150310630" sldId="371"/>
            <ac:cxnSpMk id="24" creationId="{278152A9-6D1B-DB9F-FFA0-13BA6E06AF17}"/>
          </ac:cxnSpMkLst>
        </pc:cxnChg>
        <pc:cxnChg chg="mod">
          <ac:chgData name="Ngô Ngọc Sương" userId="cb1cb11b-a0b5-4f30-9298-20d47e301e41" providerId="ADAL" clId="{4001590A-7982-4CC8-A481-A5E735B0615D}" dt="2023-07-03T10:21:01.594" v="892"/>
          <ac:cxnSpMkLst>
            <pc:docMk/>
            <pc:sldMk cId="4150310630" sldId="371"/>
            <ac:cxnSpMk id="25" creationId="{0A092460-19DB-65D3-A48F-41296DF13FB7}"/>
          </ac:cxnSpMkLst>
        </pc:cxnChg>
        <pc:cxnChg chg="mod">
          <ac:chgData name="Ngô Ngọc Sương" userId="cb1cb11b-a0b5-4f30-9298-20d47e301e41" providerId="ADAL" clId="{4001590A-7982-4CC8-A481-A5E735B0615D}" dt="2023-07-03T10:21:01.594" v="892"/>
          <ac:cxnSpMkLst>
            <pc:docMk/>
            <pc:sldMk cId="4150310630" sldId="371"/>
            <ac:cxnSpMk id="31" creationId="{EA33FD76-4155-AB92-D911-A19ED33923F4}"/>
          </ac:cxnSpMkLst>
        </pc:cxnChg>
        <pc:cxnChg chg="mod">
          <ac:chgData name="Ngô Ngọc Sương" userId="cb1cb11b-a0b5-4f30-9298-20d47e301e41" providerId="ADAL" clId="{4001590A-7982-4CC8-A481-A5E735B0615D}" dt="2023-07-03T10:43:17.237" v="1117" actId="208"/>
          <ac:cxnSpMkLst>
            <pc:docMk/>
            <pc:sldMk cId="4150310630" sldId="371"/>
            <ac:cxnSpMk id="34" creationId="{C1F90686-FAA7-2518-7DCA-D13715C5FA5D}"/>
          </ac:cxnSpMkLst>
        </pc:cxnChg>
        <pc:cxnChg chg="mod">
          <ac:chgData name="Ngô Ngọc Sương" userId="cb1cb11b-a0b5-4f30-9298-20d47e301e41" providerId="ADAL" clId="{4001590A-7982-4CC8-A481-A5E735B0615D}" dt="2023-07-03T10:43:14.095" v="1116" actId="208"/>
          <ac:cxnSpMkLst>
            <pc:docMk/>
            <pc:sldMk cId="4150310630" sldId="371"/>
            <ac:cxnSpMk id="36" creationId="{27FF7345-FACA-4958-D342-7A4ACD6DF5AA}"/>
          </ac:cxnSpMkLst>
        </pc:cxnChg>
        <pc:cxnChg chg="mod">
          <ac:chgData name="Ngô Ngọc Sương" userId="cb1cb11b-a0b5-4f30-9298-20d47e301e41" providerId="ADAL" clId="{4001590A-7982-4CC8-A481-A5E735B0615D}" dt="2023-07-03T10:21:18.828" v="896"/>
          <ac:cxnSpMkLst>
            <pc:docMk/>
            <pc:sldMk cId="4150310630" sldId="371"/>
            <ac:cxnSpMk id="42" creationId="{3F721922-157B-E2D2-7A03-2A3F97D09311}"/>
          </ac:cxnSpMkLst>
        </pc:cxnChg>
        <pc:cxnChg chg="mod">
          <ac:chgData name="Ngô Ngọc Sương" userId="cb1cb11b-a0b5-4f30-9298-20d47e301e41" providerId="ADAL" clId="{4001590A-7982-4CC8-A481-A5E735B0615D}" dt="2023-07-03T10:43:24.096" v="1118" actId="208"/>
          <ac:cxnSpMkLst>
            <pc:docMk/>
            <pc:sldMk cId="4150310630" sldId="371"/>
            <ac:cxnSpMk id="44" creationId="{B9733E9F-D9D1-3633-D918-00393F96E199}"/>
          </ac:cxnSpMkLst>
        </pc:cxnChg>
        <pc:cxnChg chg="mod">
          <ac:chgData name="Ngô Ngọc Sương" userId="cb1cb11b-a0b5-4f30-9298-20d47e301e41" providerId="ADAL" clId="{4001590A-7982-4CC8-A481-A5E735B0615D}" dt="2023-07-03T10:21:18.828" v="896"/>
          <ac:cxnSpMkLst>
            <pc:docMk/>
            <pc:sldMk cId="4150310630" sldId="371"/>
            <ac:cxnSpMk id="47" creationId="{2E49BEAE-FEEC-77BF-F415-752796FC44AC}"/>
          </ac:cxnSpMkLst>
        </pc:cxnChg>
        <pc:cxnChg chg="mod">
          <ac:chgData name="Ngô Ngọc Sương" userId="cb1cb11b-a0b5-4f30-9298-20d47e301e41" providerId="ADAL" clId="{4001590A-7982-4CC8-A481-A5E735B0615D}" dt="2023-07-03T10:21:18.828" v="896"/>
          <ac:cxnSpMkLst>
            <pc:docMk/>
            <pc:sldMk cId="4150310630" sldId="371"/>
            <ac:cxnSpMk id="48" creationId="{24C1894C-A9CE-D9F2-7252-E26AA4E0E552}"/>
          </ac:cxnSpMkLst>
        </pc:cxnChg>
        <pc:cxnChg chg="mod">
          <ac:chgData name="Ngô Ngọc Sương" userId="cb1cb11b-a0b5-4f30-9298-20d47e301e41" providerId="ADAL" clId="{4001590A-7982-4CC8-A481-A5E735B0615D}" dt="2023-07-03T10:21:18.828" v="896"/>
          <ac:cxnSpMkLst>
            <pc:docMk/>
            <pc:sldMk cId="4150310630" sldId="371"/>
            <ac:cxnSpMk id="49" creationId="{36AD020F-848C-0C33-C55F-E0A11C356224}"/>
          </ac:cxnSpMkLst>
        </pc:cxnChg>
        <pc:cxnChg chg="mod">
          <ac:chgData name="Ngô Ngọc Sương" userId="cb1cb11b-a0b5-4f30-9298-20d47e301e41" providerId="ADAL" clId="{4001590A-7982-4CC8-A481-A5E735B0615D}" dt="2023-07-03T10:21:55.778" v="901"/>
          <ac:cxnSpMkLst>
            <pc:docMk/>
            <pc:sldMk cId="4150310630" sldId="371"/>
            <ac:cxnSpMk id="58" creationId="{0CAFD4BB-4E51-EB4E-7895-5A389A26EDDC}"/>
          </ac:cxnSpMkLst>
        </pc:cxnChg>
        <pc:cxnChg chg="mod">
          <ac:chgData name="Ngô Ngọc Sương" userId="cb1cb11b-a0b5-4f30-9298-20d47e301e41" providerId="ADAL" clId="{4001590A-7982-4CC8-A481-A5E735B0615D}" dt="2023-07-03T10:43:40.613" v="1119" actId="208"/>
          <ac:cxnSpMkLst>
            <pc:docMk/>
            <pc:sldMk cId="4150310630" sldId="371"/>
            <ac:cxnSpMk id="60" creationId="{613E6EAB-E738-3930-6EC4-BD1191DAED8E}"/>
          </ac:cxnSpMkLst>
        </pc:cxnChg>
        <pc:cxnChg chg="mod">
          <ac:chgData name="Ngô Ngọc Sương" userId="cb1cb11b-a0b5-4f30-9298-20d47e301e41" providerId="ADAL" clId="{4001590A-7982-4CC8-A481-A5E735B0615D}" dt="2023-07-03T10:21:55.778" v="901"/>
          <ac:cxnSpMkLst>
            <pc:docMk/>
            <pc:sldMk cId="4150310630" sldId="371"/>
            <ac:cxnSpMk id="62" creationId="{AA8CDC42-0F7A-5D30-C7F1-161D48924E4D}"/>
          </ac:cxnSpMkLst>
        </pc:cxnChg>
        <pc:cxnChg chg="mod">
          <ac:chgData name="Ngô Ngọc Sương" userId="cb1cb11b-a0b5-4f30-9298-20d47e301e41" providerId="ADAL" clId="{4001590A-7982-4CC8-A481-A5E735B0615D}" dt="2023-07-03T10:21:55.778" v="901"/>
          <ac:cxnSpMkLst>
            <pc:docMk/>
            <pc:sldMk cId="4150310630" sldId="371"/>
            <ac:cxnSpMk id="63" creationId="{49DEEC6E-4382-E08E-4F9B-9B4D391B4329}"/>
          </ac:cxnSpMkLst>
        </pc:cxnChg>
        <pc:cxnChg chg="mod">
          <ac:chgData name="Ngô Ngọc Sương" userId="cb1cb11b-a0b5-4f30-9298-20d47e301e41" providerId="ADAL" clId="{4001590A-7982-4CC8-A481-A5E735B0615D}" dt="2023-07-03T10:21:55.778" v="901"/>
          <ac:cxnSpMkLst>
            <pc:docMk/>
            <pc:sldMk cId="4150310630" sldId="371"/>
            <ac:cxnSpMk id="64" creationId="{57CE754B-6980-0170-58F5-B6453389CF99}"/>
          </ac:cxnSpMkLst>
        </pc:cxnChg>
      </pc:sldChg>
      <pc:sldChg chg="delSp modSp add del mod">
        <pc:chgData name="Ngô Ngọc Sương" userId="cb1cb11b-a0b5-4f30-9298-20d47e301e41" providerId="ADAL" clId="{4001590A-7982-4CC8-A481-A5E735B0615D}" dt="2023-07-03T11:01:46.069" v="1211" actId="47"/>
        <pc:sldMkLst>
          <pc:docMk/>
          <pc:sldMk cId="4112296333" sldId="372"/>
        </pc:sldMkLst>
        <pc:grpChg chg="del">
          <ac:chgData name="Ngô Ngọc Sương" userId="cb1cb11b-a0b5-4f30-9298-20d47e301e41" providerId="ADAL" clId="{4001590A-7982-4CC8-A481-A5E735B0615D}" dt="2023-07-03T10:57:47.671" v="1177" actId="478"/>
          <ac:grpSpMkLst>
            <pc:docMk/>
            <pc:sldMk cId="4112296333" sldId="372"/>
            <ac:grpSpMk id="4" creationId="{5A1A1CBB-671C-C2A8-79BB-37D5E6B7F636}"/>
          </ac:grpSpMkLst>
        </pc:grpChg>
        <pc:cxnChg chg="mod">
          <ac:chgData name="Ngô Ngọc Sương" userId="cb1cb11b-a0b5-4f30-9298-20d47e301e41" providerId="ADAL" clId="{4001590A-7982-4CC8-A481-A5E735B0615D}" dt="2023-07-03T10:57:47.671" v="1177" actId="478"/>
          <ac:cxnSpMkLst>
            <pc:docMk/>
            <pc:sldMk cId="4112296333" sldId="372"/>
            <ac:cxnSpMk id="11" creationId="{A00F87A2-8974-E009-B9D3-10BB761806FC}"/>
          </ac:cxnSpMkLst>
        </pc:cxnChg>
        <pc:cxnChg chg="mod">
          <ac:chgData name="Ngô Ngọc Sương" userId="cb1cb11b-a0b5-4f30-9298-20d47e301e41" providerId="ADAL" clId="{4001590A-7982-4CC8-A481-A5E735B0615D}" dt="2023-07-03T10:57:47.671" v="1177" actId="478"/>
          <ac:cxnSpMkLst>
            <pc:docMk/>
            <pc:sldMk cId="4112296333" sldId="372"/>
            <ac:cxnSpMk id="28" creationId="{A9AC0F64-C430-8EBF-D77A-5438DC61511B}"/>
          </ac:cxnSpMkLst>
        </pc:cxnChg>
        <pc:cxnChg chg="mod">
          <ac:chgData name="Ngô Ngọc Sương" userId="cb1cb11b-a0b5-4f30-9298-20d47e301e41" providerId="ADAL" clId="{4001590A-7982-4CC8-A481-A5E735B0615D}" dt="2023-07-03T10:57:47.671" v="1177" actId="478"/>
          <ac:cxnSpMkLst>
            <pc:docMk/>
            <pc:sldMk cId="4112296333" sldId="372"/>
            <ac:cxnSpMk id="29" creationId="{BDD93677-939A-7C8F-EC73-36AE9BECEC18}"/>
          </ac:cxnSpMkLst>
        </pc:cxnChg>
        <pc:cxnChg chg="mod">
          <ac:chgData name="Ngô Ngọc Sương" userId="cb1cb11b-a0b5-4f30-9298-20d47e301e41" providerId="ADAL" clId="{4001590A-7982-4CC8-A481-A5E735B0615D}" dt="2023-07-03T10:57:47.671" v="1177" actId="478"/>
          <ac:cxnSpMkLst>
            <pc:docMk/>
            <pc:sldMk cId="4112296333" sldId="372"/>
            <ac:cxnSpMk id="33" creationId="{9778C4D7-F84E-6F08-4FCF-1D5C55FEDD63}"/>
          </ac:cxnSpMkLst>
        </pc:cxnChg>
        <pc:cxnChg chg="mod">
          <ac:chgData name="Ngô Ngọc Sương" userId="cb1cb11b-a0b5-4f30-9298-20d47e301e41" providerId="ADAL" clId="{4001590A-7982-4CC8-A481-A5E735B0615D}" dt="2023-07-03T10:57:47.671" v="1177" actId="478"/>
          <ac:cxnSpMkLst>
            <pc:docMk/>
            <pc:sldMk cId="4112296333" sldId="372"/>
            <ac:cxnSpMk id="34" creationId="{48395FBB-276F-C9B3-DF5B-635FD3AF608E}"/>
          </ac:cxnSpMkLst>
        </pc:cxnChg>
        <pc:cxnChg chg="mod">
          <ac:chgData name="Ngô Ngọc Sương" userId="cb1cb11b-a0b5-4f30-9298-20d47e301e41" providerId="ADAL" clId="{4001590A-7982-4CC8-A481-A5E735B0615D}" dt="2023-07-03T10:57:47.671" v="1177" actId="478"/>
          <ac:cxnSpMkLst>
            <pc:docMk/>
            <pc:sldMk cId="4112296333" sldId="372"/>
            <ac:cxnSpMk id="69" creationId="{CE867A5D-E5F8-D447-0AD0-B13AF9389754}"/>
          </ac:cxnSpMkLst>
        </pc:cxnChg>
      </pc:sldChg>
      <pc:sldChg chg="addSp delSp modSp add mod ord delAnim modAnim">
        <pc:chgData name="Ngô Ngọc Sương" userId="cb1cb11b-a0b5-4f30-9298-20d47e301e41" providerId="ADAL" clId="{4001590A-7982-4CC8-A481-A5E735B0615D}" dt="2023-07-11T14:22:45.759" v="3713" actId="20577"/>
        <pc:sldMkLst>
          <pc:docMk/>
          <pc:sldMk cId="2748486371" sldId="387"/>
        </pc:sldMkLst>
        <pc:spChg chg="del">
          <ac:chgData name="Ngô Ngọc Sương" userId="cb1cb11b-a0b5-4f30-9298-20d47e301e41" providerId="ADAL" clId="{4001590A-7982-4CC8-A481-A5E735B0615D}" dt="2023-07-11T02:47:00.522" v="1638" actId="478"/>
          <ac:spMkLst>
            <pc:docMk/>
            <pc:sldMk cId="2748486371" sldId="387"/>
            <ac:spMk id="6" creationId="{8DA5E600-BAD4-0C2A-DC5A-B683C667BBD7}"/>
          </ac:spMkLst>
        </pc:spChg>
        <pc:spChg chg="del">
          <ac:chgData name="Ngô Ngọc Sương" userId="cb1cb11b-a0b5-4f30-9298-20d47e301e41" providerId="ADAL" clId="{4001590A-7982-4CC8-A481-A5E735B0615D}" dt="2023-07-11T02:47:04.243" v="1639" actId="478"/>
          <ac:spMkLst>
            <pc:docMk/>
            <pc:sldMk cId="2748486371" sldId="387"/>
            <ac:spMk id="8" creationId="{4D12AF19-E376-96E4-C2CA-FB7F0073874B}"/>
          </ac:spMkLst>
        </pc:spChg>
        <pc:spChg chg="add mod">
          <ac:chgData name="Ngô Ngọc Sương" userId="cb1cb11b-a0b5-4f30-9298-20d47e301e41" providerId="ADAL" clId="{4001590A-7982-4CC8-A481-A5E735B0615D}" dt="2023-07-11T02:48:08.295" v="1651" actId="20577"/>
          <ac:spMkLst>
            <pc:docMk/>
            <pc:sldMk cId="2748486371" sldId="387"/>
            <ac:spMk id="10" creationId="{35B0C6E4-4BCB-05A3-2037-348FD3983C97}"/>
          </ac:spMkLst>
        </pc:spChg>
        <pc:spChg chg="mod">
          <ac:chgData name="Ngô Ngọc Sương" userId="cb1cb11b-a0b5-4f30-9298-20d47e301e41" providerId="ADAL" clId="{4001590A-7982-4CC8-A481-A5E735B0615D}" dt="2023-07-11T05:31:29.774" v="2960" actId="1076"/>
          <ac:spMkLst>
            <pc:docMk/>
            <pc:sldMk cId="2748486371" sldId="387"/>
            <ac:spMk id="11" creationId="{9AD2D12F-B305-58E6-CD86-6A560806EE47}"/>
          </ac:spMkLst>
        </pc:spChg>
        <pc:spChg chg="add mod">
          <ac:chgData name="Ngô Ngọc Sương" userId="cb1cb11b-a0b5-4f30-9298-20d47e301e41" providerId="ADAL" clId="{4001590A-7982-4CC8-A481-A5E735B0615D}" dt="2023-07-11T14:22:45.759" v="3713" actId="20577"/>
          <ac:spMkLst>
            <pc:docMk/>
            <pc:sldMk cId="2748486371" sldId="387"/>
            <ac:spMk id="13" creationId="{4E305D13-1214-7524-881A-C48DBA00B5CE}"/>
          </ac:spMkLst>
        </pc:spChg>
        <pc:graphicFrameChg chg="del">
          <ac:chgData name="Ngô Ngọc Sương" userId="cb1cb11b-a0b5-4f30-9298-20d47e301e41" providerId="ADAL" clId="{4001590A-7982-4CC8-A481-A5E735B0615D}" dt="2023-07-11T02:47:05.786" v="1640" actId="478"/>
          <ac:graphicFrameMkLst>
            <pc:docMk/>
            <pc:sldMk cId="2748486371" sldId="387"/>
            <ac:graphicFrameMk id="7" creationId="{AB2BEE22-D605-001A-BC2F-218398F808EE}"/>
          </ac:graphicFrameMkLst>
        </pc:graphicFrameChg>
      </pc:sldChg>
      <pc:sldChg chg="add del">
        <pc:chgData name="Ngô Ngọc Sương" userId="cb1cb11b-a0b5-4f30-9298-20d47e301e41" providerId="ADAL" clId="{4001590A-7982-4CC8-A481-A5E735B0615D}" dt="2023-07-11T02:46:57.441" v="1637"/>
        <pc:sldMkLst>
          <pc:docMk/>
          <pc:sldMk cId="1609400401" sldId="388"/>
        </pc:sldMkLst>
      </pc:sldChg>
      <pc:sldChg chg="add del">
        <pc:chgData name="Ngô Ngọc Sương" userId="cb1cb11b-a0b5-4f30-9298-20d47e301e41" providerId="ADAL" clId="{4001590A-7982-4CC8-A481-A5E735B0615D}" dt="2023-07-11T02:47:08.647" v="1642"/>
        <pc:sldMkLst>
          <pc:docMk/>
          <pc:sldMk cId="1663969830" sldId="388"/>
        </pc:sldMkLst>
      </pc:sldChg>
      <pc:sldChg chg="addSp delSp modSp add mod delAnim modAnim">
        <pc:chgData name="Ngô Ngọc Sương" userId="cb1cb11b-a0b5-4f30-9298-20d47e301e41" providerId="ADAL" clId="{4001590A-7982-4CC8-A481-A5E735B0615D}" dt="2023-07-11T05:06:23.917" v="2560"/>
        <pc:sldMkLst>
          <pc:docMk/>
          <pc:sldMk cId="2206780563" sldId="392"/>
        </pc:sldMkLst>
        <pc:grpChg chg="del">
          <ac:chgData name="Ngô Ngọc Sương" userId="cb1cb11b-a0b5-4f30-9298-20d47e301e41" providerId="ADAL" clId="{4001590A-7982-4CC8-A481-A5E735B0615D}" dt="2023-07-11T05:00:31.420" v="2404" actId="478"/>
          <ac:grpSpMkLst>
            <pc:docMk/>
            <pc:sldMk cId="2206780563" sldId="392"/>
            <ac:grpSpMk id="35" creationId="{5644CF50-D06A-549A-B1C8-757AA4785381}"/>
          </ac:grpSpMkLst>
        </pc:grpChg>
        <pc:grpChg chg="del">
          <ac:chgData name="Ngô Ngọc Sương" userId="cb1cb11b-a0b5-4f30-9298-20d47e301e41" providerId="ADAL" clId="{4001590A-7982-4CC8-A481-A5E735B0615D}" dt="2023-07-11T05:00:28.630" v="2401" actId="478"/>
          <ac:grpSpMkLst>
            <pc:docMk/>
            <pc:sldMk cId="2206780563" sldId="392"/>
            <ac:grpSpMk id="108" creationId="{EF4B4E62-0B91-96FA-0B77-1F08DB157482}"/>
          </ac:grpSpMkLst>
        </pc:grpChg>
        <pc:grpChg chg="del">
          <ac:chgData name="Ngô Ngọc Sương" userId="cb1cb11b-a0b5-4f30-9298-20d47e301e41" providerId="ADAL" clId="{4001590A-7982-4CC8-A481-A5E735B0615D}" dt="2023-07-11T05:00:33.352" v="2407" actId="478"/>
          <ac:grpSpMkLst>
            <pc:docMk/>
            <pc:sldMk cId="2206780563" sldId="392"/>
            <ac:grpSpMk id="110" creationId="{82465B8E-57AC-D91B-BB7D-AAB10D17E509}"/>
          </ac:grpSpMkLst>
        </pc:grpChg>
        <pc:graphicFrameChg chg="add mod modGraphic">
          <ac:chgData name="Ngô Ngọc Sương" userId="cb1cb11b-a0b5-4f30-9298-20d47e301e41" providerId="ADAL" clId="{4001590A-7982-4CC8-A481-A5E735B0615D}" dt="2023-07-11T05:05:38.264" v="2555" actId="113"/>
          <ac:graphicFrameMkLst>
            <pc:docMk/>
            <pc:sldMk cId="2206780563" sldId="392"/>
            <ac:graphicFrameMk id="4" creationId="{6169DEF1-56E3-95B4-3861-DD56C845650B}"/>
          </ac:graphicFrameMkLst>
        </pc:graphicFrameChg>
        <pc:graphicFrameChg chg="del">
          <ac:chgData name="Ngô Ngọc Sương" userId="cb1cb11b-a0b5-4f30-9298-20d47e301e41" providerId="ADAL" clId="{4001590A-7982-4CC8-A481-A5E735B0615D}" dt="2023-07-11T05:00:38.271" v="2409" actId="478"/>
          <ac:graphicFrameMkLst>
            <pc:docMk/>
            <pc:sldMk cId="2206780563" sldId="392"/>
            <ac:graphicFrameMk id="102" creationId="{D12C084E-B1B1-E00F-3C98-4711CC13EA96}"/>
          </ac:graphicFrameMkLst>
        </pc:graphicFrameChg>
        <pc:graphicFrameChg chg="del">
          <ac:chgData name="Ngô Ngọc Sương" userId="cb1cb11b-a0b5-4f30-9298-20d47e301e41" providerId="ADAL" clId="{4001590A-7982-4CC8-A481-A5E735B0615D}" dt="2023-07-11T05:00:39.508" v="2410" actId="478"/>
          <ac:graphicFrameMkLst>
            <pc:docMk/>
            <pc:sldMk cId="2206780563" sldId="392"/>
            <ac:graphicFrameMk id="104" creationId="{3C34F07C-3603-3EDC-6AA0-19C71A0888BD}"/>
          </ac:graphicFrameMkLst>
        </pc:graphicFrameChg>
        <pc:graphicFrameChg chg="del">
          <ac:chgData name="Ngô Ngọc Sương" userId="cb1cb11b-a0b5-4f30-9298-20d47e301e41" providerId="ADAL" clId="{4001590A-7982-4CC8-A481-A5E735B0615D}" dt="2023-07-11T05:00:40.174" v="2411" actId="478"/>
          <ac:graphicFrameMkLst>
            <pc:docMk/>
            <pc:sldMk cId="2206780563" sldId="392"/>
            <ac:graphicFrameMk id="105" creationId="{B6AF0176-DEF9-FD4B-848E-4A89EC5A4004}"/>
          </ac:graphicFrameMkLst>
        </pc:graphicFrameChg>
        <pc:graphicFrameChg chg="del modGraphic">
          <ac:chgData name="Ngô Ngọc Sương" userId="cb1cb11b-a0b5-4f30-9298-20d47e301e41" providerId="ADAL" clId="{4001590A-7982-4CC8-A481-A5E735B0615D}" dt="2023-07-11T05:00:42.066" v="2413" actId="478"/>
          <ac:graphicFrameMkLst>
            <pc:docMk/>
            <pc:sldMk cId="2206780563" sldId="392"/>
            <ac:graphicFrameMk id="106" creationId="{1E803F35-11C5-FDD0-ED0C-FD620B11C5E6}"/>
          </ac:graphicFrameMkLst>
        </pc:graphicFrameChg>
        <pc:cxnChg chg="del mod">
          <ac:chgData name="Ngô Ngọc Sương" userId="cb1cb11b-a0b5-4f30-9298-20d47e301e41" providerId="ADAL" clId="{4001590A-7982-4CC8-A481-A5E735B0615D}" dt="2023-07-11T05:00:30.690" v="2403" actId="478"/>
          <ac:cxnSpMkLst>
            <pc:docMk/>
            <pc:sldMk cId="2206780563" sldId="392"/>
            <ac:cxnSpMk id="28" creationId="{A9AC0F64-C430-8EBF-D77A-5438DC61511B}"/>
          </ac:cxnSpMkLst>
        </pc:cxnChg>
        <pc:cxnChg chg="del mod">
          <ac:chgData name="Ngô Ngọc Sương" userId="cb1cb11b-a0b5-4f30-9298-20d47e301e41" providerId="ADAL" clId="{4001590A-7982-4CC8-A481-A5E735B0615D}" dt="2023-07-11T05:00:32.693" v="2406" actId="478"/>
          <ac:cxnSpMkLst>
            <pc:docMk/>
            <pc:sldMk cId="2206780563" sldId="392"/>
            <ac:cxnSpMk id="29" creationId="{BDD93677-939A-7C8F-EC73-36AE9BECEC18}"/>
          </ac:cxnSpMkLst>
        </pc:cxnChg>
        <pc:cxnChg chg="del mod">
          <ac:chgData name="Ngô Ngọc Sương" userId="cb1cb11b-a0b5-4f30-9298-20d47e301e41" providerId="ADAL" clId="{4001590A-7982-4CC8-A481-A5E735B0615D}" dt="2023-07-11T05:00:32.143" v="2405" actId="478"/>
          <ac:cxnSpMkLst>
            <pc:docMk/>
            <pc:sldMk cId="2206780563" sldId="392"/>
            <ac:cxnSpMk id="33" creationId="{9778C4D7-F84E-6F08-4FCF-1D5C55FEDD63}"/>
          </ac:cxnSpMkLst>
        </pc:cxnChg>
        <pc:cxnChg chg="del mod">
          <ac:chgData name="Ngô Ngọc Sương" userId="cb1cb11b-a0b5-4f30-9298-20d47e301e41" providerId="ADAL" clId="{4001590A-7982-4CC8-A481-A5E735B0615D}" dt="2023-07-11T05:00:34.362" v="2408" actId="478"/>
          <ac:cxnSpMkLst>
            <pc:docMk/>
            <pc:sldMk cId="2206780563" sldId="392"/>
            <ac:cxnSpMk id="34" creationId="{48395FBB-276F-C9B3-DF5B-635FD3AF608E}"/>
          </ac:cxnSpMkLst>
        </pc:cxnChg>
        <pc:cxnChg chg="del">
          <ac:chgData name="Ngô Ngọc Sương" userId="cb1cb11b-a0b5-4f30-9298-20d47e301e41" providerId="ADAL" clId="{4001590A-7982-4CC8-A481-A5E735B0615D}" dt="2023-07-11T05:00:44.392" v="2414" actId="478"/>
          <ac:cxnSpMkLst>
            <pc:docMk/>
            <pc:sldMk cId="2206780563" sldId="392"/>
            <ac:cxnSpMk id="68" creationId="{10977ACB-BF29-7D15-E08F-DD6DDA8CFF2E}"/>
          </ac:cxnSpMkLst>
        </pc:cxnChg>
        <pc:cxnChg chg="del mod">
          <ac:chgData name="Ngô Ngọc Sương" userId="cb1cb11b-a0b5-4f30-9298-20d47e301e41" providerId="ADAL" clId="{4001590A-7982-4CC8-A481-A5E735B0615D}" dt="2023-07-11T05:00:29.852" v="2402" actId="478"/>
          <ac:cxnSpMkLst>
            <pc:docMk/>
            <pc:sldMk cId="2206780563" sldId="392"/>
            <ac:cxnSpMk id="69" creationId="{CE867A5D-E5F8-D447-0AD0-B13AF9389754}"/>
          </ac:cxnSpMkLst>
        </pc:cxnChg>
      </pc:sldChg>
      <pc:sldChg chg="addSp delSp modSp add mod delAnim">
        <pc:chgData name="Ngô Ngọc Sương" userId="cb1cb11b-a0b5-4f30-9298-20d47e301e41" providerId="ADAL" clId="{4001590A-7982-4CC8-A481-A5E735B0615D}" dt="2023-07-11T05:40:33.325" v="3680" actId="20577"/>
        <pc:sldMkLst>
          <pc:docMk/>
          <pc:sldMk cId="3788211224" sldId="393"/>
        </pc:sldMkLst>
        <pc:spChg chg="add mod">
          <ac:chgData name="Ngô Ngọc Sương" userId="cb1cb11b-a0b5-4f30-9298-20d47e301e41" providerId="ADAL" clId="{4001590A-7982-4CC8-A481-A5E735B0615D}" dt="2023-07-11T05:40:33.325" v="3680" actId="20577"/>
          <ac:spMkLst>
            <pc:docMk/>
            <pc:sldMk cId="3788211224" sldId="393"/>
            <ac:spMk id="4" creationId="{05DC8ACF-4CB1-05B1-315D-E8E8D0242B33}"/>
          </ac:spMkLst>
        </pc:spChg>
        <pc:spChg chg="del">
          <ac:chgData name="Ngô Ngọc Sương" userId="cb1cb11b-a0b5-4f30-9298-20d47e301e41" providerId="ADAL" clId="{4001590A-7982-4CC8-A481-A5E735B0615D}" dt="2023-07-11T05:14:57.621" v="2659" actId="478"/>
          <ac:spMkLst>
            <pc:docMk/>
            <pc:sldMk cId="3788211224" sldId="393"/>
            <ac:spMk id="10" creationId="{35B0C6E4-4BCB-05A3-2037-348FD3983C97}"/>
          </ac:spMkLst>
        </pc:spChg>
        <pc:spChg chg="del">
          <ac:chgData name="Ngô Ngọc Sương" userId="cb1cb11b-a0b5-4f30-9298-20d47e301e41" providerId="ADAL" clId="{4001590A-7982-4CC8-A481-A5E735B0615D}" dt="2023-07-11T05:14:59.875" v="2660" actId="478"/>
          <ac:spMkLst>
            <pc:docMk/>
            <pc:sldMk cId="3788211224" sldId="393"/>
            <ac:spMk id="11" creationId="{9AD2D12F-B305-58E6-CD86-6A560806EE47}"/>
          </ac:spMkLst>
        </pc:spChg>
        <pc:spChg chg="del">
          <ac:chgData name="Ngô Ngọc Sương" userId="cb1cb11b-a0b5-4f30-9298-20d47e301e41" providerId="ADAL" clId="{4001590A-7982-4CC8-A481-A5E735B0615D}" dt="2023-07-11T05:14:56.450" v="2658" actId="478"/>
          <ac:spMkLst>
            <pc:docMk/>
            <pc:sldMk cId="3788211224" sldId="393"/>
            <ac:spMk id="13" creationId="{4E305D13-1214-7524-881A-C48DBA00B5CE}"/>
          </ac:spMkLst>
        </pc:spChg>
      </pc:sldChg>
    </pc:docChg>
  </pc:docChgLst>
  <pc:docChgLst>
    <pc:chgData name="Ngoc Hai" userId="cdd24f4605d301c6" providerId="LiveId" clId="{6BEE4223-BBC4-45A9-91FC-F19B51DE42D7}"/>
    <pc:docChg chg="undo custSel addSld delSld modSld sldOrd">
      <pc:chgData name="Ngoc Hai" userId="cdd24f4605d301c6" providerId="LiveId" clId="{6BEE4223-BBC4-45A9-91FC-F19B51DE42D7}" dt="2023-04-05T07:38:51.404" v="5855" actId="478"/>
      <pc:docMkLst>
        <pc:docMk/>
      </pc:docMkLst>
      <pc:sldChg chg="addSp delSp modSp mod">
        <pc:chgData name="Ngoc Hai" userId="cdd24f4605d301c6" providerId="LiveId" clId="{6BEE4223-BBC4-45A9-91FC-F19B51DE42D7}" dt="2023-04-04T13:23:14.131" v="1022" actId="27614"/>
        <pc:sldMkLst>
          <pc:docMk/>
          <pc:sldMk cId="0" sldId="256"/>
        </pc:sldMkLst>
        <pc:spChg chg="mod">
          <ac:chgData name="Ngoc Hai" userId="cdd24f4605d301c6" providerId="LiveId" clId="{6BEE4223-BBC4-45A9-91FC-F19B51DE42D7}" dt="2023-04-04T12:00:40.352" v="306" actId="207"/>
          <ac:spMkLst>
            <pc:docMk/>
            <pc:sldMk cId="0" sldId="256"/>
            <ac:spMk id="151" creationId="{00000000-0000-0000-0000-000000000000}"/>
          </ac:spMkLst>
        </pc:spChg>
        <pc:picChg chg="add mod">
          <ac:chgData name="Ngoc Hai" userId="cdd24f4605d301c6" providerId="LiveId" clId="{6BEE4223-BBC4-45A9-91FC-F19B51DE42D7}" dt="2023-04-04T13:23:14.131" v="1022" actId="27614"/>
          <ac:picMkLst>
            <pc:docMk/>
            <pc:sldMk cId="0" sldId="256"/>
            <ac:picMk id="3" creationId="{7AED76D0-A2E4-4C31-3B58-F0878BFBFB4F}"/>
          </ac:picMkLst>
        </pc:picChg>
        <pc:picChg chg="del">
          <ac:chgData name="Ngoc Hai" userId="cdd24f4605d301c6" providerId="LiveId" clId="{6BEE4223-BBC4-45A9-91FC-F19B51DE42D7}" dt="2023-04-04T13:23:06.308" v="1019" actId="478"/>
          <ac:picMkLst>
            <pc:docMk/>
            <pc:sldMk cId="0" sldId="256"/>
            <ac:picMk id="153" creationId="{00000000-0000-0000-0000-000000000000}"/>
          </ac:picMkLst>
        </pc:picChg>
      </pc:sldChg>
      <pc:sldChg chg="addSp delSp modSp mod delAnim modAnim">
        <pc:chgData name="Ngoc Hai" userId="cdd24f4605d301c6" providerId="LiveId" clId="{6BEE4223-BBC4-45A9-91FC-F19B51DE42D7}" dt="2023-04-04T13:46:05.861" v="1534" actId="478"/>
        <pc:sldMkLst>
          <pc:docMk/>
          <pc:sldMk cId="0" sldId="257"/>
        </pc:sldMkLst>
        <pc:spChg chg="add del mod">
          <ac:chgData name="Ngoc Hai" userId="cdd24f4605d301c6" providerId="LiveId" clId="{6BEE4223-BBC4-45A9-91FC-F19B51DE42D7}" dt="2023-04-04T12:40:59.724" v="881" actId="478"/>
          <ac:spMkLst>
            <pc:docMk/>
            <pc:sldMk cId="0" sldId="257"/>
            <ac:spMk id="2" creationId="{D7FAE9B5-E5D8-C14F-9D7D-0BC1D6270A20}"/>
          </ac:spMkLst>
        </pc:spChg>
        <pc:spChg chg="add del mod">
          <ac:chgData name="Ngoc Hai" userId="cdd24f4605d301c6" providerId="LiveId" clId="{6BEE4223-BBC4-45A9-91FC-F19B51DE42D7}" dt="2023-04-04T12:41:02.919" v="883" actId="478"/>
          <ac:spMkLst>
            <pc:docMk/>
            <pc:sldMk cId="0" sldId="257"/>
            <ac:spMk id="3" creationId="{948674DB-33AC-9263-553E-44B05547189D}"/>
          </ac:spMkLst>
        </pc:spChg>
        <pc:spChg chg="add del mod">
          <ac:chgData name="Ngoc Hai" userId="cdd24f4605d301c6" providerId="LiveId" clId="{6BEE4223-BBC4-45A9-91FC-F19B51DE42D7}" dt="2023-04-04T12:41:05.407" v="884" actId="478"/>
          <ac:spMkLst>
            <pc:docMk/>
            <pc:sldMk cId="0" sldId="257"/>
            <ac:spMk id="4" creationId="{75BCD63D-7E57-B6FA-3240-2DAFF184161F}"/>
          </ac:spMkLst>
        </pc:spChg>
        <pc:spChg chg="add del mod">
          <ac:chgData name="Ngoc Hai" userId="cdd24f4605d301c6" providerId="LiveId" clId="{6BEE4223-BBC4-45A9-91FC-F19B51DE42D7}" dt="2023-04-04T12:41:05.407" v="884" actId="478"/>
          <ac:spMkLst>
            <pc:docMk/>
            <pc:sldMk cId="0" sldId="257"/>
            <ac:spMk id="5" creationId="{3847112C-0699-06BA-5925-24AB631D3ED3}"/>
          </ac:spMkLst>
        </pc:spChg>
        <pc:spChg chg="add del mod">
          <ac:chgData name="Ngoc Hai" userId="cdd24f4605d301c6" providerId="LiveId" clId="{6BEE4223-BBC4-45A9-91FC-F19B51DE42D7}" dt="2023-04-04T12:41:05.407" v="884" actId="478"/>
          <ac:spMkLst>
            <pc:docMk/>
            <pc:sldMk cId="0" sldId="257"/>
            <ac:spMk id="6" creationId="{8EF38409-C2EE-94FD-79F3-C8DA293802B4}"/>
          </ac:spMkLst>
        </pc:spChg>
        <pc:spChg chg="add del mod">
          <ac:chgData name="Ngoc Hai" userId="cdd24f4605d301c6" providerId="LiveId" clId="{6BEE4223-BBC4-45A9-91FC-F19B51DE42D7}" dt="2023-04-04T12:41:05.407" v="884" actId="478"/>
          <ac:spMkLst>
            <pc:docMk/>
            <pc:sldMk cId="0" sldId="257"/>
            <ac:spMk id="7" creationId="{AFD09092-1C3C-9499-93F8-7B13AFE823DC}"/>
          </ac:spMkLst>
        </pc:spChg>
        <pc:spChg chg="add del mod">
          <ac:chgData name="Ngoc Hai" userId="cdd24f4605d301c6" providerId="LiveId" clId="{6BEE4223-BBC4-45A9-91FC-F19B51DE42D7}" dt="2023-04-04T12:40:59.724" v="881" actId="478"/>
          <ac:spMkLst>
            <pc:docMk/>
            <pc:sldMk cId="0" sldId="257"/>
            <ac:spMk id="8" creationId="{977231BE-8DA7-847D-D06B-1FCBBEA74654}"/>
          </ac:spMkLst>
        </pc:spChg>
        <pc:spChg chg="add del mod">
          <ac:chgData name="Ngoc Hai" userId="cdd24f4605d301c6" providerId="LiveId" clId="{6BEE4223-BBC4-45A9-91FC-F19B51DE42D7}" dt="2023-04-04T12:40:59.724" v="881" actId="478"/>
          <ac:spMkLst>
            <pc:docMk/>
            <pc:sldMk cId="0" sldId="257"/>
            <ac:spMk id="9" creationId="{60ED8205-9A68-18CC-AD60-3BC0E554DB9D}"/>
          </ac:spMkLst>
        </pc:spChg>
        <pc:spChg chg="add del mod">
          <ac:chgData name="Ngoc Hai" userId="cdd24f4605d301c6" providerId="LiveId" clId="{6BEE4223-BBC4-45A9-91FC-F19B51DE42D7}" dt="2023-04-04T12:40:59.724" v="881" actId="478"/>
          <ac:spMkLst>
            <pc:docMk/>
            <pc:sldMk cId="0" sldId="257"/>
            <ac:spMk id="10" creationId="{6A352C76-584E-1524-2645-99F2D901854C}"/>
          </ac:spMkLst>
        </pc:spChg>
        <pc:spChg chg="add mod">
          <ac:chgData name="Ngoc Hai" userId="cdd24f4605d301c6" providerId="LiveId" clId="{6BEE4223-BBC4-45A9-91FC-F19B51DE42D7}" dt="2023-04-04T12:43:21.068" v="949" actId="1076"/>
          <ac:spMkLst>
            <pc:docMk/>
            <pc:sldMk cId="0" sldId="257"/>
            <ac:spMk id="11" creationId="{857B3809-7D19-BC20-6BD5-048FCB5AC261}"/>
          </ac:spMkLst>
        </pc:spChg>
        <pc:spChg chg="add mod">
          <ac:chgData name="Ngoc Hai" userId="cdd24f4605d301c6" providerId="LiveId" clId="{6BEE4223-BBC4-45A9-91FC-F19B51DE42D7}" dt="2023-04-04T12:44:06.175" v="984" actId="1076"/>
          <ac:spMkLst>
            <pc:docMk/>
            <pc:sldMk cId="0" sldId="257"/>
            <ac:spMk id="12" creationId="{27DC66FF-58BF-AD6C-F2A4-4ED802B539BA}"/>
          </ac:spMkLst>
        </pc:spChg>
        <pc:spChg chg="add mod">
          <ac:chgData name="Ngoc Hai" userId="cdd24f4605d301c6" providerId="LiveId" clId="{6BEE4223-BBC4-45A9-91FC-F19B51DE42D7}" dt="2023-04-04T12:43:29.089" v="952" actId="1076"/>
          <ac:spMkLst>
            <pc:docMk/>
            <pc:sldMk cId="0" sldId="257"/>
            <ac:spMk id="13" creationId="{9E5D1FBB-B38B-B01F-6AA3-3E98766D4987}"/>
          </ac:spMkLst>
        </pc:spChg>
        <pc:spChg chg="add mod">
          <ac:chgData name="Ngoc Hai" userId="cdd24f4605d301c6" providerId="LiveId" clId="{6BEE4223-BBC4-45A9-91FC-F19B51DE42D7}" dt="2023-04-04T12:43:55.732" v="983" actId="1035"/>
          <ac:spMkLst>
            <pc:docMk/>
            <pc:sldMk cId="0" sldId="257"/>
            <ac:spMk id="14" creationId="{F92AF0C4-D1EB-3CD4-454C-2CC4AE68802C}"/>
          </ac:spMkLst>
        </pc:spChg>
        <pc:spChg chg="add mod">
          <ac:chgData name="Ngoc Hai" userId="cdd24f4605d301c6" providerId="LiveId" clId="{6BEE4223-BBC4-45A9-91FC-F19B51DE42D7}" dt="2023-04-04T12:43:55.732" v="983" actId="1035"/>
          <ac:spMkLst>
            <pc:docMk/>
            <pc:sldMk cId="0" sldId="257"/>
            <ac:spMk id="15" creationId="{67149C94-C37A-A5E6-E258-589B63EA3073}"/>
          </ac:spMkLst>
        </pc:spChg>
        <pc:spChg chg="add del mod">
          <ac:chgData name="Ngoc Hai" userId="cdd24f4605d301c6" providerId="LiveId" clId="{6BEE4223-BBC4-45A9-91FC-F19B51DE42D7}" dt="2023-04-04T13:46:05.861" v="1534" actId="478"/>
          <ac:spMkLst>
            <pc:docMk/>
            <pc:sldMk cId="0" sldId="257"/>
            <ac:spMk id="16" creationId="{3BBCA23C-54D4-0B65-38B6-CA355807B5B8}"/>
          </ac:spMkLst>
        </pc:spChg>
        <pc:spChg chg="add mod">
          <ac:chgData name="Ngoc Hai" userId="cdd24f4605d301c6" providerId="LiveId" clId="{6BEE4223-BBC4-45A9-91FC-F19B51DE42D7}" dt="2023-04-04T12:43:29.089" v="952" actId="1076"/>
          <ac:spMkLst>
            <pc:docMk/>
            <pc:sldMk cId="0" sldId="257"/>
            <ac:spMk id="17" creationId="{AAA87A29-ECCB-24E6-0F33-6E1C32E956EF}"/>
          </ac:spMkLst>
        </pc:spChg>
        <pc:spChg chg="add mod">
          <ac:chgData name="Ngoc Hai" userId="cdd24f4605d301c6" providerId="LiveId" clId="{6BEE4223-BBC4-45A9-91FC-F19B51DE42D7}" dt="2023-04-04T12:43:55.732" v="983" actId="1035"/>
          <ac:spMkLst>
            <pc:docMk/>
            <pc:sldMk cId="0" sldId="257"/>
            <ac:spMk id="18" creationId="{99790E99-C8E6-71EE-57B9-AF6828D87115}"/>
          </ac:spMkLst>
        </pc:spChg>
        <pc:spChg chg="add mod">
          <ac:chgData name="Ngoc Hai" userId="cdd24f4605d301c6" providerId="LiveId" clId="{6BEE4223-BBC4-45A9-91FC-F19B51DE42D7}" dt="2023-04-04T13:17:49.767" v="1018" actId="1036"/>
          <ac:spMkLst>
            <pc:docMk/>
            <pc:sldMk cId="0" sldId="257"/>
            <ac:spMk id="19" creationId="{FC351E18-3F94-EF44-9F8B-2EA1460027B0}"/>
          </ac:spMkLst>
        </pc:spChg>
        <pc:spChg chg="add mod">
          <ac:chgData name="Ngoc Hai" userId="cdd24f4605d301c6" providerId="LiveId" clId="{6BEE4223-BBC4-45A9-91FC-F19B51DE42D7}" dt="2023-04-04T13:17:49.767" v="1018" actId="1036"/>
          <ac:spMkLst>
            <pc:docMk/>
            <pc:sldMk cId="0" sldId="257"/>
            <ac:spMk id="20" creationId="{480D4CC4-37EA-2760-8D8D-EC09220195ED}"/>
          </ac:spMkLst>
        </pc:spChg>
        <pc:spChg chg="add mod">
          <ac:chgData name="Ngoc Hai" userId="cdd24f4605d301c6" providerId="LiveId" clId="{6BEE4223-BBC4-45A9-91FC-F19B51DE42D7}" dt="2023-04-04T13:17:49.767" v="1018" actId="1036"/>
          <ac:spMkLst>
            <pc:docMk/>
            <pc:sldMk cId="0" sldId="257"/>
            <ac:spMk id="21" creationId="{3D4EE3DD-8A71-C709-66B2-4C898EA43F59}"/>
          </ac:spMkLst>
        </pc:spChg>
        <pc:spChg chg="add mod">
          <ac:chgData name="Ngoc Hai" userId="cdd24f4605d301c6" providerId="LiveId" clId="{6BEE4223-BBC4-45A9-91FC-F19B51DE42D7}" dt="2023-04-04T13:17:49.767" v="1018" actId="1036"/>
          <ac:spMkLst>
            <pc:docMk/>
            <pc:sldMk cId="0" sldId="257"/>
            <ac:spMk id="22" creationId="{F88F3ACC-FE0F-7F57-D30B-4DDF630DA9C5}"/>
          </ac:spMkLst>
        </pc:spChg>
        <pc:spChg chg="add mod">
          <ac:chgData name="Ngoc Hai" userId="cdd24f4605d301c6" providerId="LiveId" clId="{6BEE4223-BBC4-45A9-91FC-F19B51DE42D7}" dt="2023-04-04T13:17:49.767" v="1018" actId="1036"/>
          <ac:spMkLst>
            <pc:docMk/>
            <pc:sldMk cId="0" sldId="257"/>
            <ac:spMk id="23" creationId="{1BD4D34E-DC80-4140-FF66-9672B61621A7}"/>
          </ac:spMkLst>
        </pc:spChg>
        <pc:spChg chg="add mod">
          <ac:chgData name="Ngoc Hai" userId="cdd24f4605d301c6" providerId="LiveId" clId="{6BEE4223-BBC4-45A9-91FC-F19B51DE42D7}" dt="2023-04-04T13:17:49.767" v="1018" actId="1036"/>
          <ac:spMkLst>
            <pc:docMk/>
            <pc:sldMk cId="0" sldId="257"/>
            <ac:spMk id="24" creationId="{9CEC5E22-7B4A-7D7C-BC12-82121EAD3D0C}"/>
          </ac:spMkLst>
        </pc:spChg>
        <pc:spChg chg="mod">
          <ac:chgData name="Ngoc Hai" userId="cdd24f4605d301c6" providerId="LiveId" clId="{6BEE4223-BBC4-45A9-91FC-F19B51DE42D7}" dt="2023-04-04T12:01:11.014" v="308" actId="1076"/>
          <ac:spMkLst>
            <pc:docMk/>
            <pc:sldMk cId="0" sldId="257"/>
            <ac:spMk id="159" creationId="{00000000-0000-0000-0000-000000000000}"/>
          </ac:spMkLst>
        </pc:spChg>
        <pc:spChg chg="mod">
          <ac:chgData name="Ngoc Hai" userId="cdd24f4605d301c6" providerId="LiveId" clId="{6BEE4223-BBC4-45A9-91FC-F19B51DE42D7}" dt="2023-04-04T12:04:52.983" v="585" actId="123"/>
          <ac:spMkLst>
            <pc:docMk/>
            <pc:sldMk cId="0" sldId="257"/>
            <ac:spMk id="160" creationId="{00000000-0000-0000-0000-000000000000}"/>
          </ac:spMkLst>
        </pc:spChg>
        <pc:spChg chg="del mod">
          <ac:chgData name="Ngoc Hai" userId="cdd24f4605d301c6" providerId="LiveId" clId="{6BEE4223-BBC4-45A9-91FC-F19B51DE42D7}" dt="2023-04-04T12:41:05.407" v="884" actId="478"/>
          <ac:spMkLst>
            <pc:docMk/>
            <pc:sldMk cId="0" sldId="257"/>
            <ac:spMk id="161" creationId="{00000000-0000-0000-0000-000000000000}"/>
          </ac:spMkLst>
        </pc:spChg>
        <pc:spChg chg="del mod">
          <ac:chgData name="Ngoc Hai" userId="cdd24f4605d301c6" providerId="LiveId" clId="{6BEE4223-BBC4-45A9-91FC-F19B51DE42D7}" dt="2023-04-04T12:41:05.407" v="884" actId="478"/>
          <ac:spMkLst>
            <pc:docMk/>
            <pc:sldMk cId="0" sldId="257"/>
            <ac:spMk id="162" creationId="{00000000-0000-0000-0000-000000000000}"/>
          </ac:spMkLst>
        </pc:spChg>
        <pc:spChg chg="del mod">
          <ac:chgData name="Ngoc Hai" userId="cdd24f4605d301c6" providerId="LiveId" clId="{6BEE4223-BBC4-45A9-91FC-F19B51DE42D7}" dt="2023-04-04T13:17:16.738" v="996" actId="478"/>
          <ac:spMkLst>
            <pc:docMk/>
            <pc:sldMk cId="0" sldId="257"/>
            <ac:spMk id="163" creationId="{00000000-0000-0000-0000-000000000000}"/>
          </ac:spMkLst>
        </pc:spChg>
        <pc:spChg chg="del mod">
          <ac:chgData name="Ngoc Hai" userId="cdd24f4605d301c6" providerId="LiveId" clId="{6BEE4223-BBC4-45A9-91FC-F19B51DE42D7}" dt="2023-04-04T13:17:15.088" v="995" actId="478"/>
          <ac:spMkLst>
            <pc:docMk/>
            <pc:sldMk cId="0" sldId="257"/>
            <ac:spMk id="164" creationId="{00000000-0000-0000-0000-000000000000}"/>
          </ac:spMkLst>
        </pc:spChg>
        <pc:spChg chg="del mod">
          <ac:chgData name="Ngoc Hai" userId="cdd24f4605d301c6" providerId="LiveId" clId="{6BEE4223-BBC4-45A9-91FC-F19B51DE42D7}" dt="2023-04-04T12:41:05.407" v="884" actId="478"/>
          <ac:spMkLst>
            <pc:docMk/>
            <pc:sldMk cId="0" sldId="257"/>
            <ac:spMk id="165" creationId="{00000000-0000-0000-0000-000000000000}"/>
          </ac:spMkLst>
        </pc:spChg>
        <pc:spChg chg="del mod">
          <ac:chgData name="Ngoc Hai" userId="cdd24f4605d301c6" providerId="LiveId" clId="{6BEE4223-BBC4-45A9-91FC-F19B51DE42D7}" dt="2023-04-04T12:41:05.407" v="884" actId="478"/>
          <ac:spMkLst>
            <pc:docMk/>
            <pc:sldMk cId="0" sldId="257"/>
            <ac:spMk id="166" creationId="{00000000-0000-0000-0000-000000000000}"/>
          </ac:spMkLst>
        </pc:spChg>
        <pc:spChg chg="del mod">
          <ac:chgData name="Ngoc Hai" userId="cdd24f4605d301c6" providerId="LiveId" clId="{6BEE4223-BBC4-45A9-91FC-F19B51DE42D7}" dt="2023-04-04T12:04:05.341" v="503" actId="478"/>
          <ac:spMkLst>
            <pc:docMk/>
            <pc:sldMk cId="0" sldId="257"/>
            <ac:spMk id="167" creationId="{00000000-0000-0000-0000-000000000000}"/>
          </ac:spMkLst>
        </pc:spChg>
      </pc:sldChg>
      <pc:sldChg chg="addSp delSp modSp mod">
        <pc:chgData name="Ngoc Hai" userId="cdd24f4605d301c6" providerId="LiveId" clId="{6BEE4223-BBC4-45A9-91FC-F19B51DE42D7}" dt="2023-04-04T13:26:19.408" v="1036" actId="1076"/>
        <pc:sldMkLst>
          <pc:docMk/>
          <pc:sldMk cId="0" sldId="258"/>
        </pc:sldMkLst>
        <pc:spChg chg="mod">
          <ac:chgData name="Ngoc Hai" userId="cdd24f4605d301c6" providerId="LiveId" clId="{6BEE4223-BBC4-45A9-91FC-F19B51DE42D7}" dt="2023-04-04T13:00:57.763" v="991" actId="14100"/>
          <ac:spMkLst>
            <pc:docMk/>
            <pc:sldMk cId="0" sldId="258"/>
            <ac:spMk id="173" creationId="{00000000-0000-0000-0000-000000000000}"/>
          </ac:spMkLst>
        </pc:spChg>
        <pc:picChg chg="add mod">
          <ac:chgData name="Ngoc Hai" userId="cdd24f4605d301c6" providerId="LiveId" clId="{6BEE4223-BBC4-45A9-91FC-F19B51DE42D7}" dt="2023-04-04T13:25:11.957" v="1027" actId="1076"/>
          <ac:picMkLst>
            <pc:docMk/>
            <pc:sldMk cId="0" sldId="258"/>
            <ac:picMk id="3" creationId="{486190B2-3391-BD42-64D6-C4F9C9C66AB3}"/>
          </ac:picMkLst>
        </pc:picChg>
        <pc:picChg chg="add mod modCrop">
          <ac:chgData name="Ngoc Hai" userId="cdd24f4605d301c6" providerId="LiveId" clId="{6BEE4223-BBC4-45A9-91FC-F19B51DE42D7}" dt="2023-04-04T13:26:19.408" v="1036" actId="1076"/>
          <ac:picMkLst>
            <pc:docMk/>
            <pc:sldMk cId="0" sldId="258"/>
            <ac:picMk id="5" creationId="{F63154D7-259A-D0E1-EA26-699485326F6A}"/>
          </ac:picMkLst>
        </pc:picChg>
        <pc:picChg chg="del">
          <ac:chgData name="Ngoc Hai" userId="cdd24f4605d301c6" providerId="LiveId" clId="{6BEE4223-BBC4-45A9-91FC-F19B51DE42D7}" dt="2023-04-04T13:25:01.837" v="1024" actId="478"/>
          <ac:picMkLst>
            <pc:docMk/>
            <pc:sldMk cId="0" sldId="258"/>
            <ac:picMk id="174" creationId="{00000000-0000-0000-0000-000000000000}"/>
          </ac:picMkLst>
        </pc:picChg>
        <pc:picChg chg="del">
          <ac:chgData name="Ngoc Hai" userId="cdd24f4605d301c6" providerId="LiveId" clId="{6BEE4223-BBC4-45A9-91FC-F19B51DE42D7}" dt="2023-04-04T13:25:55.191" v="1028" actId="478"/>
          <ac:picMkLst>
            <pc:docMk/>
            <pc:sldMk cId="0" sldId="258"/>
            <ac:picMk id="175" creationId="{00000000-0000-0000-0000-000000000000}"/>
          </ac:picMkLst>
        </pc:picChg>
      </pc:sldChg>
      <pc:sldChg chg="del">
        <pc:chgData name="Ngoc Hai" userId="cdd24f4605d301c6" providerId="LiveId" clId="{6BEE4223-BBC4-45A9-91FC-F19B51DE42D7}" dt="2023-04-04T13:13:17.975" v="992" actId="47"/>
        <pc:sldMkLst>
          <pc:docMk/>
          <pc:sldMk cId="0" sldId="259"/>
        </pc:sldMkLst>
      </pc:sldChg>
      <pc:sldChg chg="delSp modSp mod">
        <pc:chgData name="Ngoc Hai" userId="cdd24f4605d301c6" providerId="LiveId" clId="{6BEE4223-BBC4-45A9-91FC-F19B51DE42D7}" dt="2023-04-04T13:41:49.268" v="1386" actId="20577"/>
        <pc:sldMkLst>
          <pc:docMk/>
          <pc:sldMk cId="0" sldId="260"/>
        </pc:sldMkLst>
        <pc:spChg chg="del">
          <ac:chgData name="Ngoc Hai" userId="cdd24f4605d301c6" providerId="LiveId" clId="{6BEE4223-BBC4-45A9-91FC-F19B51DE42D7}" dt="2023-04-04T13:32:26.888" v="1321" actId="478"/>
          <ac:spMkLst>
            <pc:docMk/>
            <pc:sldMk cId="0" sldId="260"/>
            <ac:spMk id="191" creationId="{00000000-0000-0000-0000-000000000000}"/>
          </ac:spMkLst>
        </pc:spChg>
        <pc:spChg chg="mod">
          <ac:chgData name="Ngoc Hai" userId="cdd24f4605d301c6" providerId="LiveId" clId="{6BEE4223-BBC4-45A9-91FC-F19B51DE42D7}" dt="2023-04-04T13:14:30.545" v="994" actId="1076"/>
          <ac:spMkLst>
            <pc:docMk/>
            <pc:sldMk cId="0" sldId="260"/>
            <ac:spMk id="192" creationId="{00000000-0000-0000-0000-000000000000}"/>
          </ac:spMkLst>
        </pc:spChg>
        <pc:spChg chg="mod">
          <ac:chgData name="Ngoc Hai" userId="cdd24f4605d301c6" providerId="LiveId" clId="{6BEE4223-BBC4-45A9-91FC-F19B51DE42D7}" dt="2023-04-04T13:41:49.268" v="1386" actId="20577"/>
          <ac:spMkLst>
            <pc:docMk/>
            <pc:sldMk cId="0" sldId="260"/>
            <ac:spMk id="193" creationId="{00000000-0000-0000-0000-000000000000}"/>
          </ac:spMkLst>
        </pc:spChg>
        <pc:picChg chg="mod">
          <ac:chgData name="Ngoc Hai" userId="cdd24f4605d301c6" providerId="LiveId" clId="{6BEE4223-BBC4-45A9-91FC-F19B51DE42D7}" dt="2023-04-04T13:27:28.243" v="1050" actId="14100"/>
          <ac:picMkLst>
            <pc:docMk/>
            <pc:sldMk cId="0" sldId="260"/>
            <ac:picMk id="194" creationId="{00000000-0000-0000-0000-000000000000}"/>
          </ac:picMkLst>
        </pc:picChg>
      </pc:sldChg>
      <pc:sldChg chg="del">
        <pc:chgData name="Ngoc Hai" userId="cdd24f4605d301c6" providerId="LiveId" clId="{6BEE4223-BBC4-45A9-91FC-F19B51DE42D7}" dt="2023-04-04T13:42:24.197" v="1388" actId="47"/>
        <pc:sldMkLst>
          <pc:docMk/>
          <pc:sldMk cId="0" sldId="261"/>
        </pc:sldMkLst>
      </pc:sldChg>
      <pc:sldChg chg="del">
        <pc:chgData name="Ngoc Hai" userId="cdd24f4605d301c6" providerId="LiveId" clId="{6BEE4223-BBC4-45A9-91FC-F19B51DE42D7}" dt="2023-04-04T13:42:24.197" v="1388" actId="47"/>
        <pc:sldMkLst>
          <pc:docMk/>
          <pc:sldMk cId="0" sldId="262"/>
        </pc:sldMkLst>
      </pc:sldChg>
      <pc:sldChg chg="del">
        <pc:chgData name="Ngoc Hai" userId="cdd24f4605d301c6" providerId="LiveId" clId="{6BEE4223-BBC4-45A9-91FC-F19B51DE42D7}" dt="2023-04-04T13:42:24.197" v="1388" actId="47"/>
        <pc:sldMkLst>
          <pc:docMk/>
          <pc:sldMk cId="0" sldId="263"/>
        </pc:sldMkLst>
      </pc:sldChg>
      <pc:sldChg chg="del">
        <pc:chgData name="Ngoc Hai" userId="cdd24f4605d301c6" providerId="LiveId" clId="{6BEE4223-BBC4-45A9-91FC-F19B51DE42D7}" dt="2023-04-04T13:42:24.197" v="1388" actId="47"/>
        <pc:sldMkLst>
          <pc:docMk/>
          <pc:sldMk cId="0" sldId="264"/>
        </pc:sldMkLst>
      </pc:sldChg>
      <pc:sldChg chg="del">
        <pc:chgData name="Ngoc Hai" userId="cdd24f4605d301c6" providerId="LiveId" clId="{6BEE4223-BBC4-45A9-91FC-F19B51DE42D7}" dt="2023-04-04T13:42:24.197" v="1388" actId="47"/>
        <pc:sldMkLst>
          <pc:docMk/>
          <pc:sldMk cId="0" sldId="265"/>
        </pc:sldMkLst>
      </pc:sldChg>
      <pc:sldChg chg="del">
        <pc:chgData name="Ngoc Hai" userId="cdd24f4605d301c6" providerId="LiveId" clId="{6BEE4223-BBC4-45A9-91FC-F19B51DE42D7}" dt="2023-04-04T13:42:17.288" v="1387" actId="47"/>
        <pc:sldMkLst>
          <pc:docMk/>
          <pc:sldMk cId="0" sldId="266"/>
        </pc:sldMkLst>
      </pc:sldChg>
      <pc:sldChg chg="addSp delSp modSp mod">
        <pc:chgData name="Ngoc Hai" userId="cdd24f4605d301c6" providerId="LiveId" clId="{6BEE4223-BBC4-45A9-91FC-F19B51DE42D7}" dt="2023-04-04T13:44:45.052" v="1480" actId="20577"/>
        <pc:sldMkLst>
          <pc:docMk/>
          <pc:sldMk cId="0" sldId="267"/>
        </pc:sldMkLst>
        <pc:spChg chg="mod">
          <ac:chgData name="Ngoc Hai" userId="cdd24f4605d301c6" providerId="LiveId" clId="{6BEE4223-BBC4-45A9-91FC-F19B51DE42D7}" dt="2023-04-04T13:42:29.517" v="1390" actId="20577"/>
          <ac:spMkLst>
            <pc:docMk/>
            <pc:sldMk cId="0" sldId="267"/>
            <ac:spMk id="253" creationId="{00000000-0000-0000-0000-000000000000}"/>
          </ac:spMkLst>
        </pc:spChg>
        <pc:spChg chg="mod">
          <ac:chgData name="Ngoc Hai" userId="cdd24f4605d301c6" providerId="LiveId" clId="{6BEE4223-BBC4-45A9-91FC-F19B51DE42D7}" dt="2023-04-04T13:43:53.738" v="1473" actId="14100"/>
          <ac:spMkLst>
            <pc:docMk/>
            <pc:sldMk cId="0" sldId="267"/>
            <ac:spMk id="254" creationId="{00000000-0000-0000-0000-000000000000}"/>
          </ac:spMkLst>
        </pc:spChg>
        <pc:spChg chg="mod">
          <ac:chgData name="Ngoc Hai" userId="cdd24f4605d301c6" providerId="LiveId" clId="{6BEE4223-BBC4-45A9-91FC-F19B51DE42D7}" dt="2023-04-04T13:44:45.052" v="1480" actId="20577"/>
          <ac:spMkLst>
            <pc:docMk/>
            <pc:sldMk cId="0" sldId="267"/>
            <ac:spMk id="256" creationId="{00000000-0000-0000-0000-000000000000}"/>
          </ac:spMkLst>
        </pc:spChg>
        <pc:picChg chg="add mod">
          <ac:chgData name="Ngoc Hai" userId="cdd24f4605d301c6" providerId="LiveId" clId="{6BEE4223-BBC4-45A9-91FC-F19B51DE42D7}" dt="2023-04-04T13:43:08.406" v="1393" actId="1076"/>
          <ac:picMkLst>
            <pc:docMk/>
            <pc:sldMk cId="0" sldId="267"/>
            <ac:picMk id="3" creationId="{A287DB06-FB20-A16B-7FE2-28321DF66AD0}"/>
          </ac:picMkLst>
        </pc:picChg>
        <pc:picChg chg="del">
          <ac:chgData name="Ngoc Hai" userId="cdd24f4605d301c6" providerId="LiveId" clId="{6BEE4223-BBC4-45A9-91FC-F19B51DE42D7}" dt="2023-04-04T13:43:05.375" v="1391" actId="478"/>
          <ac:picMkLst>
            <pc:docMk/>
            <pc:sldMk cId="0" sldId="267"/>
            <ac:picMk id="255" creationId="{00000000-0000-0000-0000-000000000000}"/>
          </ac:picMkLst>
        </pc:picChg>
      </pc:sldChg>
      <pc:sldChg chg="addSp delSp modSp del mod ord">
        <pc:chgData name="Ngoc Hai" userId="cdd24f4605d301c6" providerId="LiveId" clId="{6BEE4223-BBC4-45A9-91FC-F19B51DE42D7}" dt="2023-04-04T13:54:38.604" v="2180" actId="47"/>
        <pc:sldMkLst>
          <pc:docMk/>
          <pc:sldMk cId="0" sldId="268"/>
        </pc:sldMkLst>
        <pc:spChg chg="del">
          <ac:chgData name="Ngoc Hai" userId="cdd24f4605d301c6" providerId="LiveId" clId="{6BEE4223-BBC4-45A9-91FC-F19B51DE42D7}" dt="2023-04-04T13:51:32.292" v="1921" actId="478"/>
          <ac:spMkLst>
            <pc:docMk/>
            <pc:sldMk cId="0" sldId="268"/>
            <ac:spMk id="264" creationId="{00000000-0000-0000-0000-000000000000}"/>
          </ac:spMkLst>
        </pc:spChg>
        <pc:spChg chg="mod">
          <ac:chgData name="Ngoc Hai" userId="cdd24f4605d301c6" providerId="LiveId" clId="{6BEE4223-BBC4-45A9-91FC-F19B51DE42D7}" dt="2023-04-04T13:46:52.775" v="1556" actId="20577"/>
          <ac:spMkLst>
            <pc:docMk/>
            <pc:sldMk cId="0" sldId="268"/>
            <ac:spMk id="265" creationId="{00000000-0000-0000-0000-000000000000}"/>
          </ac:spMkLst>
        </pc:spChg>
        <pc:spChg chg="mod">
          <ac:chgData name="Ngoc Hai" userId="cdd24f4605d301c6" providerId="LiveId" clId="{6BEE4223-BBC4-45A9-91FC-F19B51DE42D7}" dt="2023-04-04T13:51:35.569" v="1922" actId="1076"/>
          <ac:spMkLst>
            <pc:docMk/>
            <pc:sldMk cId="0" sldId="268"/>
            <ac:spMk id="266" creationId="{00000000-0000-0000-0000-000000000000}"/>
          </ac:spMkLst>
        </pc:spChg>
        <pc:picChg chg="add mod">
          <ac:chgData name="Ngoc Hai" userId="cdd24f4605d301c6" providerId="LiveId" clId="{6BEE4223-BBC4-45A9-91FC-F19B51DE42D7}" dt="2023-04-04T13:49:04.985" v="1599" actId="1076"/>
          <ac:picMkLst>
            <pc:docMk/>
            <pc:sldMk cId="0" sldId="268"/>
            <ac:picMk id="3" creationId="{AE2A60F5-05FE-0E8B-CB91-6E8BAD6338E7}"/>
          </ac:picMkLst>
        </pc:picChg>
        <pc:picChg chg="add del">
          <ac:chgData name="Ngoc Hai" userId="cdd24f4605d301c6" providerId="LiveId" clId="{6BEE4223-BBC4-45A9-91FC-F19B51DE42D7}" dt="2023-04-04T13:49:20.321" v="1630" actId="478"/>
          <ac:picMkLst>
            <pc:docMk/>
            <pc:sldMk cId="0" sldId="268"/>
            <ac:picMk id="5" creationId="{FC8701CD-41A6-5A13-F322-451402F4FD95}"/>
          </ac:picMkLst>
        </pc:picChg>
        <pc:picChg chg="add del">
          <ac:chgData name="Ngoc Hai" userId="cdd24f4605d301c6" providerId="LiveId" clId="{6BEE4223-BBC4-45A9-91FC-F19B51DE42D7}" dt="2023-04-04T13:50:11.231" v="1830" actId="478"/>
          <ac:picMkLst>
            <pc:docMk/>
            <pc:sldMk cId="0" sldId="268"/>
            <ac:picMk id="7" creationId="{8F616E39-481D-A357-A77B-F346576B6BEE}"/>
          </ac:picMkLst>
        </pc:picChg>
        <pc:picChg chg="del">
          <ac:chgData name="Ngoc Hai" userId="cdd24f4605d301c6" providerId="LiveId" clId="{6BEE4223-BBC4-45A9-91FC-F19B51DE42D7}" dt="2023-04-04T13:48:54.814" v="1595" actId="478"/>
          <ac:picMkLst>
            <pc:docMk/>
            <pc:sldMk cId="0" sldId="268"/>
            <ac:picMk id="267" creationId="{00000000-0000-0000-0000-000000000000}"/>
          </ac:picMkLst>
        </pc:picChg>
      </pc:sldChg>
      <pc:sldChg chg="del">
        <pc:chgData name="Ngoc Hai" userId="cdd24f4605d301c6" providerId="LiveId" clId="{6BEE4223-BBC4-45A9-91FC-F19B51DE42D7}" dt="2023-04-04T14:31:38.170" v="3532" actId="47"/>
        <pc:sldMkLst>
          <pc:docMk/>
          <pc:sldMk cId="0" sldId="269"/>
        </pc:sldMkLst>
      </pc:sldChg>
      <pc:sldChg chg="del">
        <pc:chgData name="Ngoc Hai" userId="cdd24f4605d301c6" providerId="LiveId" clId="{6BEE4223-BBC4-45A9-91FC-F19B51DE42D7}" dt="2023-04-04T14:31:40.120" v="3533" actId="47"/>
        <pc:sldMkLst>
          <pc:docMk/>
          <pc:sldMk cId="0" sldId="270"/>
        </pc:sldMkLst>
      </pc:sldChg>
      <pc:sldChg chg="addSp delSp modSp mod">
        <pc:chgData name="Ngoc Hai" userId="cdd24f4605d301c6" providerId="LiveId" clId="{6BEE4223-BBC4-45A9-91FC-F19B51DE42D7}" dt="2023-04-05T06:01:01.608" v="3679" actId="20577"/>
        <pc:sldMkLst>
          <pc:docMk/>
          <pc:sldMk cId="0" sldId="271"/>
        </pc:sldMkLst>
        <pc:spChg chg="mod">
          <ac:chgData name="Ngoc Hai" userId="cdd24f4605d301c6" providerId="LiveId" clId="{6BEE4223-BBC4-45A9-91FC-F19B51DE42D7}" dt="2023-04-05T05:58:05.352" v="3539" actId="20577"/>
          <ac:spMkLst>
            <pc:docMk/>
            <pc:sldMk cId="0" sldId="271"/>
            <ac:spMk id="290" creationId="{00000000-0000-0000-0000-000000000000}"/>
          </ac:spMkLst>
        </pc:spChg>
        <pc:spChg chg="mod">
          <ac:chgData name="Ngoc Hai" userId="cdd24f4605d301c6" providerId="LiveId" clId="{6BEE4223-BBC4-45A9-91FC-F19B51DE42D7}" dt="2023-04-05T05:58:56.943" v="3651" actId="1076"/>
          <ac:spMkLst>
            <pc:docMk/>
            <pc:sldMk cId="0" sldId="271"/>
            <ac:spMk id="291" creationId="{00000000-0000-0000-0000-000000000000}"/>
          </ac:spMkLst>
        </pc:spChg>
        <pc:spChg chg="mod">
          <ac:chgData name="Ngoc Hai" userId="cdd24f4605d301c6" providerId="LiveId" clId="{6BEE4223-BBC4-45A9-91FC-F19B51DE42D7}" dt="2023-04-05T06:01:01.608" v="3679" actId="20577"/>
          <ac:spMkLst>
            <pc:docMk/>
            <pc:sldMk cId="0" sldId="271"/>
            <ac:spMk id="293" creationId="{00000000-0000-0000-0000-000000000000}"/>
          </ac:spMkLst>
        </pc:spChg>
        <pc:picChg chg="del mod">
          <ac:chgData name="Ngoc Hai" userId="cdd24f4605d301c6" providerId="LiveId" clId="{6BEE4223-BBC4-45A9-91FC-F19B51DE42D7}" dt="2023-04-05T05:59:09.623" v="3655" actId="478"/>
          <ac:picMkLst>
            <pc:docMk/>
            <pc:sldMk cId="0" sldId="271"/>
            <ac:picMk id="294" creationId="{00000000-0000-0000-0000-000000000000}"/>
          </ac:picMkLst>
        </pc:picChg>
        <pc:picChg chg="add del mod">
          <ac:chgData name="Ngoc Hai" userId="cdd24f4605d301c6" providerId="LiveId" clId="{6BEE4223-BBC4-45A9-91FC-F19B51DE42D7}" dt="2023-04-05T06:00:36.391" v="3661" actId="478"/>
          <ac:picMkLst>
            <pc:docMk/>
            <pc:sldMk cId="0" sldId="271"/>
            <ac:picMk id="295" creationId="{00000000-0000-0000-0000-000000000000}"/>
          </ac:picMkLst>
        </pc:picChg>
        <pc:picChg chg="add del">
          <ac:chgData name="Ngoc Hai" userId="cdd24f4605d301c6" providerId="LiveId" clId="{6BEE4223-BBC4-45A9-91FC-F19B51DE42D7}" dt="2023-04-05T06:00:05.090" v="3660"/>
          <ac:picMkLst>
            <pc:docMk/>
            <pc:sldMk cId="0" sldId="271"/>
            <ac:picMk id="1026" creationId="{CE55AD53-4287-EBA1-8CD8-3287DB864929}"/>
          </ac:picMkLst>
        </pc:picChg>
        <pc:picChg chg="add mod">
          <ac:chgData name="Ngoc Hai" userId="cdd24f4605d301c6" providerId="LiveId" clId="{6BEE4223-BBC4-45A9-91FC-F19B51DE42D7}" dt="2023-04-05T06:00:48.513" v="3666" actId="1076"/>
          <ac:picMkLst>
            <pc:docMk/>
            <pc:sldMk cId="0" sldId="271"/>
            <ac:picMk id="1028" creationId="{2B4BAEAA-555C-6BB9-6786-58603A98D352}"/>
          </ac:picMkLst>
        </pc:picChg>
      </pc:sldChg>
      <pc:sldChg chg="delSp modSp del mod ord modNotesTx">
        <pc:chgData name="Ngoc Hai" userId="cdd24f4605d301c6" providerId="LiveId" clId="{6BEE4223-BBC4-45A9-91FC-F19B51DE42D7}" dt="2023-04-05T06:51:25.672" v="5213" actId="2696"/>
        <pc:sldMkLst>
          <pc:docMk/>
          <pc:sldMk cId="546892374" sldId="272"/>
        </pc:sldMkLst>
        <pc:spChg chg="del">
          <ac:chgData name="Ngoc Hai" userId="cdd24f4605d301c6" providerId="LiveId" clId="{6BEE4223-BBC4-45A9-91FC-F19B51DE42D7}" dt="2023-04-05T06:05:15.780" v="3890" actId="478"/>
          <ac:spMkLst>
            <pc:docMk/>
            <pc:sldMk cId="546892374" sldId="272"/>
            <ac:spMk id="301" creationId="{00000000-0000-0000-0000-000000000000}"/>
          </ac:spMkLst>
        </pc:spChg>
        <pc:spChg chg="mod">
          <ac:chgData name="Ngoc Hai" userId="cdd24f4605d301c6" providerId="LiveId" clId="{6BEE4223-BBC4-45A9-91FC-F19B51DE42D7}" dt="2023-04-05T06:02:12.649" v="3737" actId="20577"/>
          <ac:spMkLst>
            <pc:docMk/>
            <pc:sldMk cId="546892374" sldId="272"/>
            <ac:spMk id="302" creationId="{00000000-0000-0000-0000-000000000000}"/>
          </ac:spMkLst>
        </pc:spChg>
        <pc:spChg chg="mod">
          <ac:chgData name="Ngoc Hai" userId="cdd24f4605d301c6" providerId="LiveId" clId="{6BEE4223-BBC4-45A9-91FC-F19B51DE42D7}" dt="2023-04-05T06:05:13.147" v="3889" actId="1076"/>
          <ac:spMkLst>
            <pc:docMk/>
            <pc:sldMk cId="546892374" sldId="272"/>
            <ac:spMk id="303" creationId="{00000000-0000-0000-0000-000000000000}"/>
          </ac:spMkLst>
        </pc:spChg>
      </pc:sldChg>
      <pc:sldChg chg="del">
        <pc:chgData name="Ngoc Hai" userId="cdd24f4605d301c6" providerId="LiveId" clId="{6BEE4223-BBC4-45A9-91FC-F19B51DE42D7}" dt="2023-04-05T06:01:16.183" v="3684" actId="47"/>
        <pc:sldMkLst>
          <pc:docMk/>
          <pc:sldMk cId="0" sldId="273"/>
        </pc:sldMkLst>
      </pc:sldChg>
      <pc:sldChg chg="del">
        <pc:chgData name="Ngoc Hai" userId="cdd24f4605d301c6" providerId="LiveId" clId="{6BEE4223-BBC4-45A9-91FC-F19B51DE42D7}" dt="2023-04-05T06:01:08.168" v="3680" actId="47"/>
        <pc:sldMkLst>
          <pc:docMk/>
          <pc:sldMk cId="0" sldId="274"/>
        </pc:sldMkLst>
      </pc:sldChg>
      <pc:sldChg chg="del">
        <pc:chgData name="Ngoc Hai" userId="cdd24f4605d301c6" providerId="LiveId" clId="{6BEE4223-BBC4-45A9-91FC-F19B51DE42D7}" dt="2023-04-05T06:01:08.998" v="3681" actId="47"/>
        <pc:sldMkLst>
          <pc:docMk/>
          <pc:sldMk cId="0" sldId="275"/>
        </pc:sldMkLst>
      </pc:sldChg>
      <pc:sldChg chg="del">
        <pc:chgData name="Ngoc Hai" userId="cdd24f4605d301c6" providerId="LiveId" clId="{6BEE4223-BBC4-45A9-91FC-F19B51DE42D7}" dt="2023-04-05T06:01:09.588" v="3682" actId="47"/>
        <pc:sldMkLst>
          <pc:docMk/>
          <pc:sldMk cId="0" sldId="276"/>
        </pc:sldMkLst>
      </pc:sldChg>
      <pc:sldChg chg="del">
        <pc:chgData name="Ngoc Hai" userId="cdd24f4605d301c6" providerId="LiveId" clId="{6BEE4223-BBC4-45A9-91FC-F19B51DE42D7}" dt="2023-04-05T06:01:11.168" v="3683" actId="47"/>
        <pc:sldMkLst>
          <pc:docMk/>
          <pc:sldMk cId="0" sldId="277"/>
        </pc:sldMkLst>
      </pc:sldChg>
      <pc:sldChg chg="modSp add mod">
        <pc:chgData name="Ngoc Hai" userId="cdd24f4605d301c6" providerId="LiveId" clId="{6BEE4223-BBC4-45A9-91FC-F19B51DE42D7}" dt="2023-04-05T07:36:47.977" v="5845" actId="113"/>
        <pc:sldMkLst>
          <pc:docMk/>
          <pc:sldMk cId="1427048814" sldId="278"/>
        </pc:sldMkLst>
        <pc:spChg chg="mod">
          <ac:chgData name="Ngoc Hai" userId="cdd24f4605d301c6" providerId="LiveId" clId="{6BEE4223-BBC4-45A9-91FC-F19B51DE42D7}" dt="2023-04-05T06:53:50.482" v="5290" actId="1076"/>
          <ac:spMkLst>
            <pc:docMk/>
            <pc:sldMk cId="1427048814" sldId="278"/>
            <ac:spMk id="355" creationId="{00000000-0000-0000-0000-000000000000}"/>
          </ac:spMkLst>
        </pc:spChg>
        <pc:graphicFrameChg chg="mod modGraphic">
          <ac:chgData name="Ngoc Hai" userId="cdd24f4605d301c6" providerId="LiveId" clId="{6BEE4223-BBC4-45A9-91FC-F19B51DE42D7}" dt="2023-04-05T07:36:47.977" v="5845" actId="113"/>
          <ac:graphicFrameMkLst>
            <pc:docMk/>
            <pc:sldMk cId="1427048814" sldId="278"/>
            <ac:graphicFrameMk id="356" creationId="{00000000-0000-0000-0000-000000000000}"/>
          </ac:graphicFrameMkLst>
        </pc:graphicFrameChg>
      </pc:sldChg>
      <pc:sldChg chg="del">
        <pc:chgData name="Ngoc Hai" userId="cdd24f4605d301c6" providerId="LiveId" clId="{6BEE4223-BBC4-45A9-91FC-F19B51DE42D7}" dt="2023-04-05T06:41:04.402" v="4704" actId="47"/>
        <pc:sldMkLst>
          <pc:docMk/>
          <pc:sldMk cId="0" sldId="279"/>
        </pc:sldMkLst>
      </pc:sldChg>
      <pc:sldChg chg="del">
        <pc:chgData name="Ngoc Hai" userId="cdd24f4605d301c6" providerId="LiveId" clId="{6BEE4223-BBC4-45A9-91FC-F19B51DE42D7}" dt="2023-04-05T06:40:56.932" v="4700" actId="47"/>
        <pc:sldMkLst>
          <pc:docMk/>
          <pc:sldMk cId="0" sldId="280"/>
        </pc:sldMkLst>
      </pc:sldChg>
      <pc:sldChg chg="del">
        <pc:chgData name="Ngoc Hai" userId="cdd24f4605d301c6" providerId="LiveId" clId="{6BEE4223-BBC4-45A9-91FC-F19B51DE42D7}" dt="2023-04-05T06:40:57.972" v="4701" actId="47"/>
        <pc:sldMkLst>
          <pc:docMk/>
          <pc:sldMk cId="0" sldId="281"/>
        </pc:sldMkLst>
      </pc:sldChg>
      <pc:sldChg chg="del">
        <pc:chgData name="Ngoc Hai" userId="cdd24f4605d301c6" providerId="LiveId" clId="{6BEE4223-BBC4-45A9-91FC-F19B51DE42D7}" dt="2023-04-05T06:40:59.402" v="4702" actId="47"/>
        <pc:sldMkLst>
          <pc:docMk/>
          <pc:sldMk cId="0" sldId="282"/>
        </pc:sldMkLst>
      </pc:sldChg>
      <pc:sldChg chg="del">
        <pc:chgData name="Ngoc Hai" userId="cdd24f4605d301c6" providerId="LiveId" clId="{6BEE4223-BBC4-45A9-91FC-F19B51DE42D7}" dt="2023-04-05T06:41:00.492" v="4703" actId="47"/>
        <pc:sldMkLst>
          <pc:docMk/>
          <pc:sldMk cId="0" sldId="283"/>
        </pc:sldMkLst>
      </pc:sldChg>
      <pc:sldChg chg="modSp mod">
        <pc:chgData name="Ngoc Hai" userId="cdd24f4605d301c6" providerId="LiveId" clId="{6BEE4223-BBC4-45A9-91FC-F19B51DE42D7}" dt="2023-04-05T06:41:10.232" v="4706" actId="20577"/>
        <pc:sldMkLst>
          <pc:docMk/>
          <pc:sldMk cId="0" sldId="284"/>
        </pc:sldMkLst>
        <pc:spChg chg="mod">
          <ac:chgData name="Ngoc Hai" userId="cdd24f4605d301c6" providerId="LiveId" clId="{6BEE4223-BBC4-45A9-91FC-F19B51DE42D7}" dt="2023-04-05T06:41:10.232" v="4706" actId="20577"/>
          <ac:spMkLst>
            <pc:docMk/>
            <pc:sldMk cId="0" sldId="284"/>
            <ac:spMk id="406" creationId="{00000000-0000-0000-0000-000000000000}"/>
          </ac:spMkLst>
        </pc:spChg>
      </pc:sldChg>
      <pc:sldChg chg="modSp add mod ord">
        <pc:chgData name="Ngoc Hai" userId="cdd24f4605d301c6" providerId="LiveId" clId="{6BEE4223-BBC4-45A9-91FC-F19B51DE42D7}" dt="2023-04-04T13:41:41.257" v="1384" actId="20577"/>
        <pc:sldMkLst>
          <pc:docMk/>
          <pc:sldMk cId="207020932" sldId="285"/>
        </pc:sldMkLst>
        <pc:spChg chg="mod">
          <ac:chgData name="Ngoc Hai" userId="cdd24f4605d301c6" providerId="LiveId" clId="{6BEE4223-BBC4-45A9-91FC-F19B51DE42D7}" dt="2023-04-04T13:41:41.257" v="1384" actId="20577"/>
          <ac:spMkLst>
            <pc:docMk/>
            <pc:sldMk cId="207020932" sldId="285"/>
            <ac:spMk id="193" creationId="{00000000-0000-0000-0000-000000000000}"/>
          </ac:spMkLst>
        </pc:spChg>
      </pc:sldChg>
      <pc:sldChg chg="addSp delSp modSp add del mod modAnim">
        <pc:chgData name="Ngoc Hai" userId="cdd24f4605d301c6" providerId="LiveId" clId="{6BEE4223-BBC4-45A9-91FC-F19B51DE42D7}" dt="2023-04-04T13:00:22.855" v="985" actId="47"/>
        <pc:sldMkLst>
          <pc:docMk/>
          <pc:sldMk cId="801683800" sldId="285"/>
        </pc:sldMkLst>
        <pc:spChg chg="mod">
          <ac:chgData name="Ngoc Hai" userId="cdd24f4605d301c6" providerId="LiveId" clId="{6BEE4223-BBC4-45A9-91FC-F19B51DE42D7}" dt="2023-04-04T12:40:09.342" v="836" actId="20577"/>
          <ac:spMkLst>
            <pc:docMk/>
            <pc:sldMk cId="801683800" sldId="285"/>
            <ac:spMk id="8" creationId="{977231BE-8DA7-847D-D06B-1FCBBEA74654}"/>
          </ac:spMkLst>
        </pc:spChg>
        <pc:spChg chg="mod">
          <ac:chgData name="Ngoc Hai" userId="cdd24f4605d301c6" providerId="LiveId" clId="{6BEE4223-BBC4-45A9-91FC-F19B51DE42D7}" dt="2023-04-04T12:40:19.211" v="845" actId="20577"/>
          <ac:spMkLst>
            <pc:docMk/>
            <pc:sldMk cId="801683800" sldId="285"/>
            <ac:spMk id="9" creationId="{60ED8205-9A68-18CC-AD60-3BC0E554DB9D}"/>
          </ac:spMkLst>
        </pc:spChg>
        <pc:spChg chg="mod">
          <ac:chgData name="Ngoc Hai" userId="cdd24f4605d301c6" providerId="LiveId" clId="{6BEE4223-BBC4-45A9-91FC-F19B51DE42D7}" dt="2023-04-04T12:40:25.256" v="859" actId="20577"/>
          <ac:spMkLst>
            <pc:docMk/>
            <pc:sldMk cId="801683800" sldId="285"/>
            <ac:spMk id="10" creationId="{6A352C76-584E-1524-2645-99F2D901854C}"/>
          </ac:spMkLst>
        </pc:spChg>
        <pc:spChg chg="add del mod">
          <ac:chgData name="Ngoc Hai" userId="cdd24f4605d301c6" providerId="LiveId" clId="{6BEE4223-BBC4-45A9-91FC-F19B51DE42D7}" dt="2023-04-04T12:40:29.286" v="861"/>
          <ac:spMkLst>
            <pc:docMk/>
            <pc:sldMk cId="801683800" sldId="285"/>
            <ac:spMk id="11" creationId="{8B9A16FD-616B-2348-5FC9-550233B9C68D}"/>
          </ac:spMkLst>
        </pc:spChg>
        <pc:spChg chg="add del mod">
          <ac:chgData name="Ngoc Hai" userId="cdd24f4605d301c6" providerId="LiveId" clId="{6BEE4223-BBC4-45A9-91FC-F19B51DE42D7}" dt="2023-04-04T12:40:29.286" v="861"/>
          <ac:spMkLst>
            <pc:docMk/>
            <pc:sldMk cId="801683800" sldId="285"/>
            <ac:spMk id="12" creationId="{D5195CE8-34CB-8574-F73B-137FFAE55716}"/>
          </ac:spMkLst>
        </pc:spChg>
        <pc:spChg chg="add del mod">
          <ac:chgData name="Ngoc Hai" userId="cdd24f4605d301c6" providerId="LiveId" clId="{6BEE4223-BBC4-45A9-91FC-F19B51DE42D7}" dt="2023-04-04T12:40:29.286" v="861"/>
          <ac:spMkLst>
            <pc:docMk/>
            <pc:sldMk cId="801683800" sldId="285"/>
            <ac:spMk id="13" creationId="{75C2A2C9-058A-D6EA-678C-027BC931D8C7}"/>
          </ac:spMkLst>
        </pc:spChg>
        <pc:spChg chg="add mod">
          <ac:chgData name="Ngoc Hai" userId="cdd24f4605d301c6" providerId="LiveId" clId="{6BEE4223-BBC4-45A9-91FC-F19B51DE42D7}" dt="2023-04-04T12:40:45.242" v="880" actId="20577"/>
          <ac:spMkLst>
            <pc:docMk/>
            <pc:sldMk cId="801683800" sldId="285"/>
            <ac:spMk id="14" creationId="{58BAA32E-4419-0E79-6F33-5765B1A1B7F6}"/>
          </ac:spMkLst>
        </pc:spChg>
      </pc:sldChg>
      <pc:sldChg chg="add del">
        <pc:chgData name="Ngoc Hai" userId="cdd24f4605d301c6" providerId="LiveId" clId="{6BEE4223-BBC4-45A9-91FC-F19B51DE42D7}" dt="2023-04-04T13:46:15.296" v="1535" actId="47"/>
        <pc:sldMkLst>
          <pc:docMk/>
          <pc:sldMk cId="4143101477" sldId="286"/>
        </pc:sldMkLst>
      </pc:sldChg>
      <pc:sldChg chg="modSp add mod ord">
        <pc:chgData name="Ngoc Hai" userId="cdd24f4605d301c6" providerId="LiveId" clId="{6BEE4223-BBC4-45A9-91FC-F19B51DE42D7}" dt="2023-04-04T13:45:45.911" v="1533"/>
        <pc:sldMkLst>
          <pc:docMk/>
          <pc:sldMk cId="1760719709" sldId="287"/>
        </pc:sldMkLst>
        <pc:spChg chg="mod">
          <ac:chgData name="Ngoc Hai" userId="cdd24f4605d301c6" providerId="LiveId" clId="{6BEE4223-BBC4-45A9-91FC-F19B51DE42D7}" dt="2023-04-04T13:45:00.751" v="1503" actId="20577"/>
          <ac:spMkLst>
            <pc:docMk/>
            <pc:sldMk cId="1760719709" sldId="287"/>
            <ac:spMk id="256" creationId="{00000000-0000-0000-0000-000000000000}"/>
          </ac:spMkLst>
        </pc:spChg>
      </pc:sldChg>
      <pc:sldChg chg="modSp add mod">
        <pc:chgData name="Ngoc Hai" userId="cdd24f4605d301c6" providerId="LiveId" clId="{6BEE4223-BBC4-45A9-91FC-F19B51DE42D7}" dt="2023-04-04T13:45:08.753" v="1511" actId="20577"/>
        <pc:sldMkLst>
          <pc:docMk/>
          <pc:sldMk cId="1163806629" sldId="288"/>
        </pc:sldMkLst>
        <pc:spChg chg="mod">
          <ac:chgData name="Ngoc Hai" userId="cdd24f4605d301c6" providerId="LiveId" clId="{6BEE4223-BBC4-45A9-91FC-F19B51DE42D7}" dt="2023-04-04T13:45:08.753" v="1511" actId="20577"/>
          <ac:spMkLst>
            <pc:docMk/>
            <pc:sldMk cId="1163806629" sldId="288"/>
            <ac:spMk id="256" creationId="{00000000-0000-0000-0000-000000000000}"/>
          </ac:spMkLst>
        </pc:spChg>
      </pc:sldChg>
      <pc:sldChg chg="modSp add mod">
        <pc:chgData name="Ngoc Hai" userId="cdd24f4605d301c6" providerId="LiveId" clId="{6BEE4223-BBC4-45A9-91FC-F19B51DE42D7}" dt="2023-04-04T13:45:17.100" v="1519" actId="20577"/>
        <pc:sldMkLst>
          <pc:docMk/>
          <pc:sldMk cId="1191925284" sldId="289"/>
        </pc:sldMkLst>
        <pc:spChg chg="mod">
          <ac:chgData name="Ngoc Hai" userId="cdd24f4605d301c6" providerId="LiveId" clId="{6BEE4223-BBC4-45A9-91FC-F19B51DE42D7}" dt="2023-04-04T13:45:17.100" v="1519" actId="20577"/>
          <ac:spMkLst>
            <pc:docMk/>
            <pc:sldMk cId="1191925284" sldId="289"/>
            <ac:spMk id="256" creationId="{00000000-0000-0000-0000-000000000000}"/>
          </ac:spMkLst>
        </pc:spChg>
      </pc:sldChg>
      <pc:sldChg chg="modSp add mod">
        <pc:chgData name="Ngoc Hai" userId="cdd24f4605d301c6" providerId="LiveId" clId="{6BEE4223-BBC4-45A9-91FC-F19B51DE42D7}" dt="2023-04-04T13:45:29.319" v="1529" actId="20577"/>
        <pc:sldMkLst>
          <pc:docMk/>
          <pc:sldMk cId="2521568762" sldId="290"/>
        </pc:sldMkLst>
        <pc:spChg chg="mod">
          <ac:chgData name="Ngoc Hai" userId="cdd24f4605d301c6" providerId="LiveId" clId="{6BEE4223-BBC4-45A9-91FC-F19B51DE42D7}" dt="2023-04-04T13:45:29.319" v="1529" actId="20577"/>
          <ac:spMkLst>
            <pc:docMk/>
            <pc:sldMk cId="2521568762" sldId="290"/>
            <ac:spMk id="256" creationId="{00000000-0000-0000-0000-000000000000}"/>
          </ac:spMkLst>
        </pc:spChg>
      </pc:sldChg>
      <pc:sldChg chg="add del">
        <pc:chgData name="Ngoc Hai" userId="cdd24f4605d301c6" providerId="LiveId" clId="{6BEE4223-BBC4-45A9-91FC-F19B51DE42D7}" dt="2023-04-04T14:27:44.280" v="3470" actId="47"/>
        <pc:sldMkLst>
          <pc:docMk/>
          <pc:sldMk cId="3036814619" sldId="291"/>
        </pc:sldMkLst>
      </pc:sldChg>
      <pc:sldChg chg="add del ord">
        <pc:chgData name="Ngoc Hai" userId="cdd24f4605d301c6" providerId="LiveId" clId="{6BEE4223-BBC4-45A9-91FC-F19B51DE42D7}" dt="2023-04-04T13:58:09.297" v="2222" actId="47"/>
        <pc:sldMkLst>
          <pc:docMk/>
          <pc:sldMk cId="2885205954" sldId="292"/>
        </pc:sldMkLst>
      </pc:sldChg>
      <pc:sldChg chg="add del ord">
        <pc:chgData name="Ngoc Hai" userId="cdd24f4605d301c6" providerId="LiveId" clId="{6BEE4223-BBC4-45A9-91FC-F19B51DE42D7}" dt="2023-04-04T14:04:38.182" v="2334" actId="47"/>
        <pc:sldMkLst>
          <pc:docMk/>
          <pc:sldMk cId="2549671951" sldId="293"/>
        </pc:sldMkLst>
      </pc:sldChg>
      <pc:sldChg chg="add del ord">
        <pc:chgData name="Ngoc Hai" userId="cdd24f4605d301c6" providerId="LiveId" clId="{6BEE4223-BBC4-45A9-91FC-F19B51DE42D7}" dt="2023-04-04T14:23:49.257" v="3432" actId="47"/>
        <pc:sldMkLst>
          <pc:docMk/>
          <pc:sldMk cId="2918554500" sldId="294"/>
        </pc:sldMkLst>
      </pc:sldChg>
      <pc:sldChg chg="addSp modSp add mod modAnim">
        <pc:chgData name="Ngoc Hai" userId="cdd24f4605d301c6" providerId="LiveId" clId="{6BEE4223-BBC4-45A9-91FC-F19B51DE42D7}" dt="2023-04-04T13:57:57.477" v="2218" actId="113"/>
        <pc:sldMkLst>
          <pc:docMk/>
          <pc:sldMk cId="3284735504" sldId="295"/>
        </pc:sldMkLst>
        <pc:spChg chg="add mod">
          <ac:chgData name="Ngoc Hai" userId="cdd24f4605d301c6" providerId="LiveId" clId="{6BEE4223-BBC4-45A9-91FC-F19B51DE42D7}" dt="2023-04-04T13:57:57.477" v="2218" actId="113"/>
          <ac:spMkLst>
            <pc:docMk/>
            <pc:sldMk cId="3284735504" sldId="295"/>
            <ac:spMk id="2" creationId="{5A9379E5-BB89-1503-569B-66084D04D31E}"/>
          </ac:spMkLst>
        </pc:spChg>
        <pc:spChg chg="mod">
          <ac:chgData name="Ngoc Hai" userId="cdd24f4605d301c6" providerId="LiveId" clId="{6BEE4223-BBC4-45A9-91FC-F19B51DE42D7}" dt="2023-04-04T13:55:25.424" v="2200" actId="1076"/>
          <ac:spMkLst>
            <pc:docMk/>
            <pc:sldMk cId="3284735504" sldId="295"/>
            <ac:spMk id="266" creationId="{00000000-0000-0000-0000-000000000000}"/>
          </ac:spMkLst>
        </pc:spChg>
      </pc:sldChg>
      <pc:sldChg chg="modSp add mod ord modAnim">
        <pc:chgData name="Ngoc Hai" userId="cdd24f4605d301c6" providerId="LiveId" clId="{6BEE4223-BBC4-45A9-91FC-F19B51DE42D7}" dt="2023-04-04T14:06:46.041" v="2460" actId="20577"/>
        <pc:sldMkLst>
          <pc:docMk/>
          <pc:sldMk cId="1649168947" sldId="296"/>
        </pc:sldMkLst>
        <pc:spChg chg="mod">
          <ac:chgData name="Ngoc Hai" userId="cdd24f4605d301c6" providerId="LiveId" clId="{6BEE4223-BBC4-45A9-91FC-F19B51DE42D7}" dt="2023-04-04T14:04:00.668" v="2329" actId="113"/>
          <ac:spMkLst>
            <pc:docMk/>
            <pc:sldMk cId="1649168947" sldId="296"/>
            <ac:spMk id="2" creationId="{5A9379E5-BB89-1503-569B-66084D04D31E}"/>
          </ac:spMkLst>
        </pc:spChg>
        <pc:spChg chg="mod">
          <ac:chgData name="Ngoc Hai" userId="cdd24f4605d301c6" providerId="LiveId" clId="{6BEE4223-BBC4-45A9-91FC-F19B51DE42D7}" dt="2023-04-04T13:58:20.670" v="2242" actId="20577"/>
          <ac:spMkLst>
            <pc:docMk/>
            <pc:sldMk cId="1649168947" sldId="296"/>
            <ac:spMk id="265" creationId="{00000000-0000-0000-0000-000000000000}"/>
          </ac:spMkLst>
        </pc:spChg>
        <pc:spChg chg="mod">
          <ac:chgData name="Ngoc Hai" userId="cdd24f4605d301c6" providerId="LiveId" clId="{6BEE4223-BBC4-45A9-91FC-F19B51DE42D7}" dt="2023-04-04T14:06:46.041" v="2460" actId="20577"/>
          <ac:spMkLst>
            <pc:docMk/>
            <pc:sldMk cId="1649168947" sldId="296"/>
            <ac:spMk id="266" creationId="{00000000-0000-0000-0000-000000000000}"/>
          </ac:spMkLst>
        </pc:spChg>
      </pc:sldChg>
      <pc:sldChg chg="addSp delSp modSp add mod ord delAnim modAnim">
        <pc:chgData name="Ngoc Hai" userId="cdd24f4605d301c6" providerId="LiveId" clId="{6BEE4223-BBC4-45A9-91FC-F19B51DE42D7}" dt="2023-04-04T14:20:55.473" v="3142" actId="1076"/>
        <pc:sldMkLst>
          <pc:docMk/>
          <pc:sldMk cId="712234220" sldId="297"/>
        </pc:sldMkLst>
        <pc:spChg chg="del">
          <ac:chgData name="Ngoc Hai" userId="cdd24f4605d301c6" providerId="LiveId" clId="{6BEE4223-BBC4-45A9-91FC-F19B51DE42D7}" dt="2023-04-04T14:07:39.470" v="2484" actId="478"/>
          <ac:spMkLst>
            <pc:docMk/>
            <pc:sldMk cId="712234220" sldId="297"/>
            <ac:spMk id="2" creationId="{5A9379E5-BB89-1503-569B-66084D04D31E}"/>
          </ac:spMkLst>
        </pc:spChg>
        <pc:spChg chg="add mod">
          <ac:chgData name="Ngoc Hai" userId="cdd24f4605d301c6" providerId="LiveId" clId="{6BEE4223-BBC4-45A9-91FC-F19B51DE42D7}" dt="2023-04-04T14:20:55.473" v="3142" actId="1076"/>
          <ac:spMkLst>
            <pc:docMk/>
            <pc:sldMk cId="712234220" sldId="297"/>
            <ac:spMk id="4" creationId="{B86C4633-A395-0449-9384-CF097E936500}"/>
          </ac:spMkLst>
        </pc:spChg>
        <pc:spChg chg="add mod">
          <ac:chgData name="Ngoc Hai" userId="cdd24f4605d301c6" providerId="LiveId" clId="{6BEE4223-BBC4-45A9-91FC-F19B51DE42D7}" dt="2023-04-04T14:13:33.073" v="3044" actId="571"/>
          <ac:spMkLst>
            <pc:docMk/>
            <pc:sldMk cId="712234220" sldId="297"/>
            <ac:spMk id="5" creationId="{899F8D54-C0E4-1420-D693-8B294810A27B}"/>
          </ac:spMkLst>
        </pc:spChg>
        <pc:spChg chg="add del mod">
          <ac:chgData name="Ngoc Hai" userId="cdd24f4605d301c6" providerId="LiveId" clId="{6BEE4223-BBC4-45A9-91FC-F19B51DE42D7}" dt="2023-04-04T14:20:10.213" v="3138"/>
          <ac:spMkLst>
            <pc:docMk/>
            <pc:sldMk cId="712234220" sldId="297"/>
            <ac:spMk id="7" creationId="{E3C1EFF3-D2E4-9B52-C1AB-ACF6203139CB}"/>
          </ac:spMkLst>
        </pc:spChg>
        <pc:spChg chg="mod">
          <ac:chgData name="Ngoc Hai" userId="cdd24f4605d301c6" providerId="LiveId" clId="{6BEE4223-BBC4-45A9-91FC-F19B51DE42D7}" dt="2023-04-04T14:11:40.951" v="3021" actId="1076"/>
          <ac:spMkLst>
            <pc:docMk/>
            <pc:sldMk cId="712234220" sldId="297"/>
            <ac:spMk id="263" creationId="{00000000-0000-0000-0000-000000000000}"/>
          </ac:spMkLst>
        </pc:spChg>
        <pc:spChg chg="mod">
          <ac:chgData name="Ngoc Hai" userId="cdd24f4605d301c6" providerId="LiveId" clId="{6BEE4223-BBC4-45A9-91FC-F19B51DE42D7}" dt="2023-04-04T14:04:44.248" v="2342" actId="20577"/>
          <ac:spMkLst>
            <pc:docMk/>
            <pc:sldMk cId="712234220" sldId="297"/>
            <ac:spMk id="265" creationId="{00000000-0000-0000-0000-000000000000}"/>
          </ac:spMkLst>
        </pc:spChg>
        <pc:spChg chg="mod">
          <ac:chgData name="Ngoc Hai" userId="cdd24f4605d301c6" providerId="LiveId" clId="{6BEE4223-BBC4-45A9-91FC-F19B51DE42D7}" dt="2023-04-04T14:11:38.870" v="3020" actId="1076"/>
          <ac:spMkLst>
            <pc:docMk/>
            <pc:sldMk cId="712234220" sldId="297"/>
            <ac:spMk id="266" creationId="{00000000-0000-0000-0000-000000000000}"/>
          </ac:spMkLst>
        </pc:spChg>
        <pc:picChg chg="add mod">
          <ac:chgData name="Ngoc Hai" userId="cdd24f4605d301c6" providerId="LiveId" clId="{6BEE4223-BBC4-45A9-91FC-F19B51DE42D7}" dt="2023-04-04T14:13:33.073" v="3044" actId="571"/>
          <ac:picMkLst>
            <pc:docMk/>
            <pc:sldMk cId="712234220" sldId="297"/>
            <ac:picMk id="6" creationId="{D14C0791-E818-A491-F0E9-DA56C5B25B92}"/>
          </ac:picMkLst>
        </pc:picChg>
      </pc:sldChg>
      <pc:sldChg chg="add del">
        <pc:chgData name="Ngoc Hai" userId="cdd24f4605d301c6" providerId="LiveId" clId="{6BEE4223-BBC4-45A9-91FC-F19B51DE42D7}" dt="2023-04-04T14:12:36.702" v="3025" actId="47"/>
        <pc:sldMkLst>
          <pc:docMk/>
          <pc:sldMk cId="249313735" sldId="298"/>
        </pc:sldMkLst>
      </pc:sldChg>
      <pc:sldChg chg="addSp modSp add mod ord modAnim">
        <pc:chgData name="Ngoc Hai" userId="cdd24f4605d301c6" providerId="LiveId" clId="{6BEE4223-BBC4-45A9-91FC-F19B51DE42D7}" dt="2023-04-04T14:27:19.530" v="3466" actId="20577"/>
        <pc:sldMkLst>
          <pc:docMk/>
          <pc:sldMk cId="682805579" sldId="298"/>
        </pc:sldMkLst>
        <pc:spChg chg="mod">
          <ac:chgData name="Ngoc Hai" userId="cdd24f4605d301c6" providerId="LiveId" clId="{6BEE4223-BBC4-45A9-91FC-F19B51DE42D7}" dt="2023-04-04T14:24:00.887" v="3434" actId="207"/>
          <ac:spMkLst>
            <pc:docMk/>
            <pc:sldMk cId="682805579" sldId="298"/>
            <ac:spMk id="2" creationId="{5A9379E5-BB89-1503-569B-66084D04D31E}"/>
          </ac:spMkLst>
        </pc:spChg>
        <pc:spChg chg="add mod">
          <ac:chgData name="Ngoc Hai" userId="cdd24f4605d301c6" providerId="LiveId" clId="{6BEE4223-BBC4-45A9-91FC-F19B51DE42D7}" dt="2023-04-04T14:27:19.530" v="3466" actId="20577"/>
          <ac:spMkLst>
            <pc:docMk/>
            <pc:sldMk cId="682805579" sldId="298"/>
            <ac:spMk id="4" creationId="{5882E29F-3559-F128-CC92-497A01968C7D}"/>
          </ac:spMkLst>
        </pc:spChg>
        <pc:spChg chg="mod">
          <ac:chgData name="Ngoc Hai" userId="cdd24f4605d301c6" providerId="LiveId" clId="{6BEE4223-BBC4-45A9-91FC-F19B51DE42D7}" dt="2023-04-04T14:17:52.214" v="3088" actId="20577"/>
          <ac:spMkLst>
            <pc:docMk/>
            <pc:sldMk cId="682805579" sldId="298"/>
            <ac:spMk id="265" creationId="{00000000-0000-0000-0000-000000000000}"/>
          </ac:spMkLst>
        </pc:spChg>
        <pc:spChg chg="mod">
          <ac:chgData name="Ngoc Hai" userId="cdd24f4605d301c6" providerId="LiveId" clId="{6BEE4223-BBC4-45A9-91FC-F19B51DE42D7}" dt="2023-04-04T14:19:44.233" v="3136" actId="20577"/>
          <ac:spMkLst>
            <pc:docMk/>
            <pc:sldMk cId="682805579" sldId="298"/>
            <ac:spMk id="266" creationId="{00000000-0000-0000-0000-000000000000}"/>
          </ac:spMkLst>
        </pc:spChg>
      </pc:sldChg>
      <pc:sldChg chg="delSp modSp add mod ord delAnim modAnim modNotesTx">
        <pc:chgData name="Ngoc Hai" userId="cdd24f4605d301c6" providerId="LiveId" clId="{6BEE4223-BBC4-45A9-91FC-F19B51DE42D7}" dt="2023-04-04T14:34:19.079" v="3537" actId="207"/>
        <pc:sldMkLst>
          <pc:docMk/>
          <pc:sldMk cId="1987790383" sldId="299"/>
        </pc:sldMkLst>
        <pc:spChg chg="mod">
          <ac:chgData name="Ngoc Hai" userId="cdd24f4605d301c6" providerId="LiveId" clId="{6BEE4223-BBC4-45A9-91FC-F19B51DE42D7}" dt="2023-04-04T14:34:19.079" v="3537" actId="207"/>
          <ac:spMkLst>
            <pc:docMk/>
            <pc:sldMk cId="1987790383" sldId="299"/>
            <ac:spMk id="2" creationId="{5A9379E5-BB89-1503-569B-66084D04D31E}"/>
          </ac:spMkLst>
        </pc:spChg>
        <pc:spChg chg="del">
          <ac:chgData name="Ngoc Hai" userId="cdd24f4605d301c6" providerId="LiveId" clId="{6BEE4223-BBC4-45A9-91FC-F19B51DE42D7}" dt="2023-04-04T14:30:10.010" v="3521" actId="478"/>
          <ac:spMkLst>
            <pc:docMk/>
            <pc:sldMk cId="1987790383" sldId="299"/>
            <ac:spMk id="4" creationId="{5882E29F-3559-F128-CC92-497A01968C7D}"/>
          </ac:spMkLst>
        </pc:spChg>
        <pc:spChg chg="mod">
          <ac:chgData name="Ngoc Hai" userId="cdd24f4605d301c6" providerId="LiveId" clId="{6BEE4223-BBC4-45A9-91FC-F19B51DE42D7}" dt="2023-04-04T14:30:54.290" v="3528" actId="20577"/>
          <ac:spMkLst>
            <pc:docMk/>
            <pc:sldMk cId="1987790383" sldId="299"/>
            <ac:spMk id="265" creationId="{00000000-0000-0000-0000-000000000000}"/>
          </ac:spMkLst>
        </pc:spChg>
        <pc:spChg chg="mod">
          <ac:chgData name="Ngoc Hai" userId="cdd24f4605d301c6" providerId="LiveId" clId="{6BEE4223-BBC4-45A9-91FC-F19B51DE42D7}" dt="2023-04-04T14:30:03.631" v="3519" actId="207"/>
          <ac:spMkLst>
            <pc:docMk/>
            <pc:sldMk cId="1987790383" sldId="299"/>
            <ac:spMk id="266" creationId="{00000000-0000-0000-0000-000000000000}"/>
          </ac:spMkLst>
        </pc:spChg>
      </pc:sldChg>
      <pc:sldChg chg="modSp add mod">
        <pc:chgData name="Ngoc Hai" userId="cdd24f4605d301c6" providerId="LiveId" clId="{6BEE4223-BBC4-45A9-91FC-F19B51DE42D7}" dt="2023-04-05T06:01:30.792" v="3702" actId="20577"/>
        <pc:sldMkLst>
          <pc:docMk/>
          <pc:sldMk cId="4083717084" sldId="300"/>
        </pc:sldMkLst>
        <pc:spChg chg="mod">
          <ac:chgData name="Ngoc Hai" userId="cdd24f4605d301c6" providerId="LiveId" clId="{6BEE4223-BBC4-45A9-91FC-F19B51DE42D7}" dt="2023-04-05T06:01:30.792" v="3702" actId="20577"/>
          <ac:spMkLst>
            <pc:docMk/>
            <pc:sldMk cId="4083717084" sldId="300"/>
            <ac:spMk id="293" creationId="{00000000-0000-0000-0000-000000000000}"/>
          </ac:spMkLst>
        </pc:spChg>
      </pc:sldChg>
      <pc:sldChg chg="modSp add mod ord">
        <pc:chgData name="Ngoc Hai" userId="cdd24f4605d301c6" providerId="LiveId" clId="{6BEE4223-BBC4-45A9-91FC-F19B51DE42D7}" dt="2023-04-05T06:28:34.853" v="4158"/>
        <pc:sldMkLst>
          <pc:docMk/>
          <pc:sldMk cId="1392097080" sldId="301"/>
        </pc:sldMkLst>
        <pc:spChg chg="mod">
          <ac:chgData name="Ngoc Hai" userId="cdd24f4605d301c6" providerId="LiveId" clId="{6BEE4223-BBC4-45A9-91FC-F19B51DE42D7}" dt="2023-04-05T06:01:38.068" v="3714" actId="20577"/>
          <ac:spMkLst>
            <pc:docMk/>
            <pc:sldMk cId="1392097080" sldId="301"/>
            <ac:spMk id="293" creationId="{00000000-0000-0000-0000-000000000000}"/>
          </ac:spMkLst>
        </pc:spChg>
      </pc:sldChg>
      <pc:sldChg chg="modSp add mod">
        <pc:chgData name="Ngoc Hai" userId="cdd24f4605d301c6" providerId="LiveId" clId="{6BEE4223-BBC4-45A9-91FC-F19B51DE42D7}" dt="2023-04-05T06:01:55.608" v="3724" actId="20577"/>
        <pc:sldMkLst>
          <pc:docMk/>
          <pc:sldMk cId="3215510293" sldId="302"/>
        </pc:sldMkLst>
        <pc:spChg chg="mod">
          <ac:chgData name="Ngoc Hai" userId="cdd24f4605d301c6" providerId="LiveId" clId="{6BEE4223-BBC4-45A9-91FC-F19B51DE42D7}" dt="2023-04-05T06:01:55.608" v="3724" actId="20577"/>
          <ac:spMkLst>
            <pc:docMk/>
            <pc:sldMk cId="3215510293" sldId="302"/>
            <ac:spMk id="293" creationId="{00000000-0000-0000-0000-000000000000}"/>
          </ac:spMkLst>
        </pc:spChg>
      </pc:sldChg>
      <pc:sldChg chg="modSp add del mod modAnim">
        <pc:chgData name="Ngoc Hai" userId="cdd24f4605d301c6" providerId="LiveId" clId="{6BEE4223-BBC4-45A9-91FC-F19B51DE42D7}" dt="2023-04-05T06:51:25.672" v="5213" actId="2696"/>
        <pc:sldMkLst>
          <pc:docMk/>
          <pc:sldMk cId="2770361443" sldId="303"/>
        </pc:sldMkLst>
        <pc:spChg chg="mod">
          <ac:chgData name="Ngoc Hai" userId="cdd24f4605d301c6" providerId="LiveId" clId="{6BEE4223-BBC4-45A9-91FC-F19B51DE42D7}" dt="2023-04-05T06:08:47.300" v="4007" actId="113"/>
          <ac:spMkLst>
            <pc:docMk/>
            <pc:sldMk cId="2770361443" sldId="303"/>
            <ac:spMk id="303" creationId="{00000000-0000-0000-0000-000000000000}"/>
          </ac:spMkLst>
        </pc:spChg>
      </pc:sldChg>
      <pc:sldChg chg="addSp modSp add mod modAnim">
        <pc:chgData name="Ngoc Hai" userId="cdd24f4605d301c6" providerId="LiveId" clId="{6BEE4223-BBC4-45A9-91FC-F19B51DE42D7}" dt="2023-04-05T07:37:46.127" v="5848"/>
        <pc:sldMkLst>
          <pc:docMk/>
          <pc:sldMk cId="3504331896" sldId="303"/>
        </pc:sldMkLst>
        <pc:spChg chg="mod">
          <ac:chgData name="Ngoc Hai" userId="cdd24f4605d301c6" providerId="LiveId" clId="{6BEE4223-BBC4-45A9-91FC-F19B51DE42D7}" dt="2023-04-05T06:53:41.750" v="5289" actId="1076"/>
          <ac:spMkLst>
            <pc:docMk/>
            <pc:sldMk cId="3504331896" sldId="303"/>
            <ac:spMk id="302" creationId="{00000000-0000-0000-0000-000000000000}"/>
          </ac:spMkLst>
        </pc:spChg>
        <pc:spChg chg="mod">
          <ac:chgData name="Ngoc Hai" userId="cdd24f4605d301c6" providerId="LiveId" clId="{6BEE4223-BBC4-45A9-91FC-F19B51DE42D7}" dt="2023-04-05T06:55:30.162" v="5304" actId="1076"/>
          <ac:spMkLst>
            <pc:docMk/>
            <pc:sldMk cId="3504331896" sldId="303"/>
            <ac:spMk id="303" creationId="{00000000-0000-0000-0000-000000000000}"/>
          </ac:spMkLst>
        </pc:spChg>
        <pc:picChg chg="add mod">
          <ac:chgData name="Ngoc Hai" userId="cdd24f4605d301c6" providerId="LiveId" clId="{6BEE4223-BBC4-45A9-91FC-F19B51DE42D7}" dt="2023-04-05T06:55:32.648" v="5306" actId="1076"/>
          <ac:picMkLst>
            <pc:docMk/>
            <pc:sldMk cId="3504331896" sldId="303"/>
            <ac:picMk id="2" creationId="{6F06560B-F413-CA87-0290-A1B5AA578058}"/>
          </ac:picMkLst>
        </pc:picChg>
      </pc:sldChg>
      <pc:sldChg chg="modSp add mod ord">
        <pc:chgData name="Ngoc Hai" userId="cdd24f4605d301c6" providerId="LiveId" clId="{6BEE4223-BBC4-45A9-91FC-F19B51DE42D7}" dt="2023-04-05T06:13:18.821" v="4066"/>
        <pc:sldMkLst>
          <pc:docMk/>
          <pc:sldMk cId="2406887613" sldId="304"/>
        </pc:sldMkLst>
        <pc:spChg chg="mod">
          <ac:chgData name="Ngoc Hai" userId="cdd24f4605d301c6" providerId="LiveId" clId="{6BEE4223-BBC4-45A9-91FC-F19B51DE42D7}" dt="2023-04-05T06:13:04.306" v="4065" actId="20577"/>
          <ac:spMkLst>
            <pc:docMk/>
            <pc:sldMk cId="2406887613" sldId="304"/>
            <ac:spMk id="302" creationId="{00000000-0000-0000-0000-000000000000}"/>
          </ac:spMkLst>
        </pc:spChg>
        <pc:spChg chg="mod">
          <ac:chgData name="Ngoc Hai" userId="cdd24f4605d301c6" providerId="LiveId" clId="{6BEE4223-BBC4-45A9-91FC-F19B51DE42D7}" dt="2023-04-05T06:13:18.821" v="4066"/>
          <ac:spMkLst>
            <pc:docMk/>
            <pc:sldMk cId="2406887613" sldId="304"/>
            <ac:spMk id="303" creationId="{00000000-0000-0000-0000-000000000000}"/>
          </ac:spMkLst>
        </pc:spChg>
      </pc:sldChg>
      <pc:sldChg chg="modSp add mod ord replId modAnim">
        <pc:chgData name="Ngoc Hai" userId="cdd24f4605d301c6" providerId="LiveId" clId="{6BEE4223-BBC4-45A9-91FC-F19B51DE42D7}" dt="2023-04-05T06:16:11.212" v="4088"/>
        <pc:sldMkLst>
          <pc:docMk/>
          <pc:sldMk cId="3630583763" sldId="305"/>
        </pc:sldMkLst>
        <pc:spChg chg="mod">
          <ac:chgData name="Ngoc Hai" userId="cdd24f4605d301c6" providerId="LiveId" clId="{6BEE4223-BBC4-45A9-91FC-F19B51DE42D7}" dt="2023-04-05T06:13:27.361" v="4067"/>
          <ac:spMkLst>
            <pc:docMk/>
            <pc:sldMk cId="3630583763" sldId="305"/>
            <ac:spMk id="302" creationId="{00000000-0000-0000-0000-000000000000}"/>
          </ac:spMkLst>
        </pc:spChg>
        <pc:spChg chg="mod">
          <ac:chgData name="Ngoc Hai" userId="cdd24f4605d301c6" providerId="LiveId" clId="{6BEE4223-BBC4-45A9-91FC-F19B51DE42D7}" dt="2023-04-05T06:15:41.110" v="4084" actId="1076"/>
          <ac:spMkLst>
            <pc:docMk/>
            <pc:sldMk cId="3630583763" sldId="305"/>
            <ac:spMk id="303" creationId="{00000000-0000-0000-0000-000000000000}"/>
          </ac:spMkLst>
        </pc:spChg>
      </pc:sldChg>
      <pc:sldChg chg="modSp add mod ord replId">
        <pc:chgData name="Ngoc Hai" userId="cdd24f4605d301c6" providerId="LiveId" clId="{6BEE4223-BBC4-45A9-91FC-F19B51DE42D7}" dt="2023-04-05T07:07:11.958" v="5599" actId="2165"/>
        <pc:sldMkLst>
          <pc:docMk/>
          <pc:sldMk cId="2060076339" sldId="306"/>
        </pc:sldMkLst>
        <pc:spChg chg="mod">
          <ac:chgData name="Ngoc Hai" userId="cdd24f4605d301c6" providerId="LiveId" clId="{6BEE4223-BBC4-45A9-91FC-F19B51DE42D7}" dt="2023-04-05T06:27:32.075" v="4148"/>
          <ac:spMkLst>
            <pc:docMk/>
            <pc:sldMk cId="2060076339" sldId="306"/>
            <ac:spMk id="355" creationId="{00000000-0000-0000-0000-000000000000}"/>
          </ac:spMkLst>
        </pc:spChg>
        <pc:graphicFrameChg chg="modGraphic">
          <ac:chgData name="Ngoc Hai" userId="cdd24f4605d301c6" providerId="LiveId" clId="{6BEE4223-BBC4-45A9-91FC-F19B51DE42D7}" dt="2023-04-05T07:07:11.958" v="5599" actId="2165"/>
          <ac:graphicFrameMkLst>
            <pc:docMk/>
            <pc:sldMk cId="2060076339" sldId="306"/>
            <ac:graphicFrameMk id="356" creationId="{00000000-0000-0000-0000-000000000000}"/>
          </ac:graphicFrameMkLst>
        </pc:graphicFrameChg>
      </pc:sldChg>
      <pc:sldChg chg="modSp add mod ord modAnim">
        <pc:chgData name="Ngoc Hai" userId="cdd24f4605d301c6" providerId="LiveId" clId="{6BEE4223-BBC4-45A9-91FC-F19B51DE42D7}" dt="2023-04-05T06:40:41.772" v="4699" actId="113"/>
        <pc:sldMkLst>
          <pc:docMk/>
          <pc:sldMk cId="3161992169" sldId="307"/>
        </pc:sldMkLst>
        <pc:spChg chg="mod">
          <ac:chgData name="Ngoc Hai" userId="cdd24f4605d301c6" providerId="LiveId" clId="{6BEE4223-BBC4-45A9-91FC-F19B51DE42D7}" dt="2023-04-05T06:40:41.772" v="4699" actId="113"/>
          <ac:spMkLst>
            <pc:docMk/>
            <pc:sldMk cId="3161992169" sldId="307"/>
            <ac:spMk id="303" creationId="{00000000-0000-0000-0000-000000000000}"/>
          </ac:spMkLst>
        </pc:spChg>
        <pc:picChg chg="mod">
          <ac:chgData name="Ngoc Hai" userId="cdd24f4605d301c6" providerId="LiveId" clId="{6BEE4223-BBC4-45A9-91FC-F19B51DE42D7}" dt="2023-04-05T06:36:54.884" v="4524" actId="14100"/>
          <ac:picMkLst>
            <pc:docMk/>
            <pc:sldMk cId="3161992169" sldId="307"/>
            <ac:picMk id="304" creationId="{00000000-0000-0000-0000-000000000000}"/>
          </ac:picMkLst>
        </pc:picChg>
      </pc:sldChg>
      <pc:sldChg chg="addSp delSp modSp add mod delAnim">
        <pc:chgData name="Ngoc Hai" userId="cdd24f4605d301c6" providerId="LiveId" clId="{6BEE4223-BBC4-45A9-91FC-F19B51DE42D7}" dt="2023-04-05T06:24:17.470" v="4145" actId="1076"/>
        <pc:sldMkLst>
          <pc:docMk/>
          <pc:sldMk cId="3298923779" sldId="308"/>
        </pc:sldMkLst>
        <pc:spChg chg="del">
          <ac:chgData name="Ngoc Hai" userId="cdd24f4605d301c6" providerId="LiveId" clId="{6BEE4223-BBC4-45A9-91FC-F19B51DE42D7}" dt="2023-04-05T06:19:25.621" v="4091" actId="478"/>
          <ac:spMkLst>
            <pc:docMk/>
            <pc:sldMk cId="3298923779" sldId="308"/>
            <ac:spMk id="300" creationId="{00000000-0000-0000-0000-000000000000}"/>
          </ac:spMkLst>
        </pc:spChg>
        <pc:spChg chg="mod">
          <ac:chgData name="Ngoc Hai" userId="cdd24f4605d301c6" providerId="LiveId" clId="{6BEE4223-BBC4-45A9-91FC-F19B51DE42D7}" dt="2023-04-05T06:23:21.440" v="4133" actId="20577"/>
          <ac:spMkLst>
            <pc:docMk/>
            <pc:sldMk cId="3298923779" sldId="308"/>
            <ac:spMk id="302" creationId="{00000000-0000-0000-0000-000000000000}"/>
          </ac:spMkLst>
        </pc:spChg>
        <pc:spChg chg="del">
          <ac:chgData name="Ngoc Hai" userId="cdd24f4605d301c6" providerId="LiveId" clId="{6BEE4223-BBC4-45A9-91FC-F19B51DE42D7}" dt="2023-04-05T06:19:22.975" v="4090" actId="478"/>
          <ac:spMkLst>
            <pc:docMk/>
            <pc:sldMk cId="3298923779" sldId="308"/>
            <ac:spMk id="303" creationId="{00000000-0000-0000-0000-000000000000}"/>
          </ac:spMkLst>
        </pc:spChg>
        <pc:picChg chg="mod ord">
          <ac:chgData name="Ngoc Hai" userId="cdd24f4605d301c6" providerId="LiveId" clId="{6BEE4223-BBC4-45A9-91FC-F19B51DE42D7}" dt="2023-04-05T06:24:17.470" v="4145" actId="1076"/>
          <ac:picMkLst>
            <pc:docMk/>
            <pc:sldMk cId="3298923779" sldId="308"/>
            <ac:picMk id="304" creationId="{00000000-0000-0000-0000-000000000000}"/>
          </ac:picMkLst>
        </pc:picChg>
        <pc:picChg chg="add mod">
          <ac:chgData name="Ngoc Hai" userId="cdd24f4605d301c6" providerId="LiveId" clId="{6BEE4223-BBC4-45A9-91FC-F19B51DE42D7}" dt="2023-04-05T06:24:05.321" v="4141" actId="14100"/>
          <ac:picMkLst>
            <pc:docMk/>
            <pc:sldMk cId="3298923779" sldId="308"/>
            <ac:picMk id="2050" creationId="{113D4707-989B-025B-47FE-527CE0BCB444}"/>
          </ac:picMkLst>
        </pc:picChg>
      </pc:sldChg>
      <pc:sldChg chg="modSp add mod ord">
        <pc:chgData name="Ngoc Hai" userId="cdd24f4605d301c6" providerId="LiveId" clId="{6BEE4223-BBC4-45A9-91FC-F19B51DE42D7}" dt="2023-04-05T06:33:05.634" v="4227" actId="1076"/>
        <pc:sldMkLst>
          <pc:docMk/>
          <pc:sldMk cId="1575836392" sldId="309"/>
        </pc:sldMkLst>
        <pc:spChg chg="mod">
          <ac:chgData name="Ngoc Hai" userId="cdd24f4605d301c6" providerId="LiveId" clId="{6BEE4223-BBC4-45A9-91FC-F19B51DE42D7}" dt="2023-04-05T06:33:05.634" v="4227" actId="1076"/>
          <ac:spMkLst>
            <pc:docMk/>
            <pc:sldMk cId="1575836392" sldId="309"/>
            <ac:spMk id="300" creationId="{00000000-0000-0000-0000-000000000000}"/>
          </ac:spMkLst>
        </pc:spChg>
        <pc:spChg chg="mod">
          <ac:chgData name="Ngoc Hai" userId="cdd24f4605d301c6" providerId="LiveId" clId="{6BEE4223-BBC4-45A9-91FC-F19B51DE42D7}" dt="2023-04-05T06:31:22.844" v="4180" actId="20577"/>
          <ac:spMkLst>
            <pc:docMk/>
            <pc:sldMk cId="1575836392" sldId="309"/>
            <ac:spMk id="302" creationId="{00000000-0000-0000-0000-000000000000}"/>
          </ac:spMkLst>
        </pc:spChg>
        <pc:spChg chg="mod">
          <ac:chgData name="Ngoc Hai" userId="cdd24f4605d301c6" providerId="LiveId" clId="{6BEE4223-BBC4-45A9-91FC-F19B51DE42D7}" dt="2023-04-05T06:33:05.219" v="4226" actId="1076"/>
          <ac:spMkLst>
            <pc:docMk/>
            <pc:sldMk cId="1575836392" sldId="309"/>
            <ac:spMk id="303" creationId="{00000000-0000-0000-0000-000000000000}"/>
          </ac:spMkLst>
        </pc:spChg>
      </pc:sldChg>
      <pc:sldChg chg="modSp add del ord replId">
        <pc:chgData name="Ngoc Hai" userId="cdd24f4605d301c6" providerId="LiveId" clId="{6BEE4223-BBC4-45A9-91FC-F19B51DE42D7}" dt="2023-04-05T06:33:11.640" v="4229" actId="47"/>
        <pc:sldMkLst>
          <pc:docMk/>
          <pc:sldMk cId="2026411169" sldId="310"/>
        </pc:sldMkLst>
        <pc:spChg chg="mod">
          <ac:chgData name="Ngoc Hai" userId="cdd24f4605d301c6" providerId="LiveId" clId="{6BEE4223-BBC4-45A9-91FC-F19B51DE42D7}" dt="2023-04-05T06:31:36.787" v="4195" actId="20577"/>
          <ac:spMkLst>
            <pc:docMk/>
            <pc:sldMk cId="2026411169" sldId="310"/>
            <ac:spMk id="302" creationId="{00000000-0000-0000-0000-000000000000}"/>
          </ac:spMkLst>
        </pc:spChg>
        <pc:spChg chg="mod">
          <ac:chgData name="Ngoc Hai" userId="cdd24f4605d301c6" providerId="LiveId" clId="{6BEE4223-BBC4-45A9-91FC-F19B51DE42D7}" dt="2023-04-05T06:33:09.602" v="4228" actId="6549"/>
          <ac:spMkLst>
            <pc:docMk/>
            <pc:sldMk cId="2026411169" sldId="310"/>
            <ac:spMk id="303" creationId="{00000000-0000-0000-0000-000000000000}"/>
          </ac:spMkLst>
        </pc:spChg>
      </pc:sldChg>
      <pc:sldChg chg="add del ord replId">
        <pc:chgData name="Ngoc Hai" userId="cdd24f4605d301c6" providerId="LiveId" clId="{6BEE4223-BBC4-45A9-91FC-F19B51DE42D7}" dt="2023-04-05T06:31:13.692" v="4165" actId="47"/>
        <pc:sldMkLst>
          <pc:docMk/>
          <pc:sldMk cId="3667114391" sldId="311"/>
        </pc:sldMkLst>
      </pc:sldChg>
      <pc:sldChg chg="modSp add mod ord replId modAnim">
        <pc:chgData name="Ngoc Hai" userId="cdd24f4605d301c6" providerId="LiveId" clId="{6BEE4223-BBC4-45A9-91FC-F19B51DE42D7}" dt="2023-04-05T06:41:46.482" v="4710"/>
        <pc:sldMkLst>
          <pc:docMk/>
          <pc:sldMk cId="1379703245" sldId="312"/>
        </pc:sldMkLst>
        <pc:spChg chg="mod">
          <ac:chgData name="Ngoc Hai" userId="cdd24f4605d301c6" providerId="LiveId" clId="{6BEE4223-BBC4-45A9-91FC-F19B51DE42D7}" dt="2023-04-05T06:38:55.331" v="4691" actId="20577"/>
          <ac:spMkLst>
            <pc:docMk/>
            <pc:sldMk cId="1379703245" sldId="312"/>
            <ac:spMk id="302" creationId="{00000000-0000-0000-0000-000000000000}"/>
          </ac:spMkLst>
        </pc:spChg>
        <pc:spChg chg="mod">
          <ac:chgData name="Ngoc Hai" userId="cdd24f4605d301c6" providerId="LiveId" clId="{6BEE4223-BBC4-45A9-91FC-F19B51DE42D7}" dt="2023-04-05T06:39:50.704" v="4697" actId="1076"/>
          <ac:spMkLst>
            <pc:docMk/>
            <pc:sldMk cId="1379703245" sldId="312"/>
            <ac:spMk id="303" creationId="{00000000-0000-0000-0000-000000000000}"/>
          </ac:spMkLst>
        </pc:spChg>
        <pc:picChg chg="mod">
          <ac:chgData name="Ngoc Hai" userId="cdd24f4605d301c6" providerId="LiveId" clId="{6BEE4223-BBC4-45A9-91FC-F19B51DE42D7}" dt="2023-04-05T06:41:28.687" v="4707" actId="14100"/>
          <ac:picMkLst>
            <pc:docMk/>
            <pc:sldMk cId="1379703245" sldId="312"/>
            <ac:picMk id="304" creationId="{00000000-0000-0000-0000-000000000000}"/>
          </ac:picMkLst>
        </pc:picChg>
      </pc:sldChg>
      <pc:sldChg chg="modSp add mod ord replId">
        <pc:chgData name="Ngoc Hai" userId="cdd24f4605d301c6" providerId="LiveId" clId="{6BEE4223-BBC4-45A9-91FC-F19B51DE42D7}" dt="2023-04-05T07:07:02.271" v="5598" actId="2165"/>
        <pc:sldMkLst>
          <pc:docMk/>
          <pc:sldMk cId="400398125" sldId="313"/>
        </pc:sldMkLst>
        <pc:spChg chg="mod">
          <ac:chgData name="Ngoc Hai" userId="cdd24f4605d301c6" providerId="LiveId" clId="{6BEE4223-BBC4-45A9-91FC-F19B51DE42D7}" dt="2023-04-05T06:31:48.062" v="4215" actId="20577"/>
          <ac:spMkLst>
            <pc:docMk/>
            <pc:sldMk cId="400398125" sldId="313"/>
            <ac:spMk id="355" creationId="{00000000-0000-0000-0000-000000000000}"/>
          </ac:spMkLst>
        </pc:spChg>
        <pc:graphicFrameChg chg="mod modGraphic">
          <ac:chgData name="Ngoc Hai" userId="cdd24f4605d301c6" providerId="LiveId" clId="{6BEE4223-BBC4-45A9-91FC-F19B51DE42D7}" dt="2023-04-05T07:07:02.271" v="5598" actId="2165"/>
          <ac:graphicFrameMkLst>
            <pc:docMk/>
            <pc:sldMk cId="400398125" sldId="313"/>
            <ac:graphicFrameMk id="356" creationId="{00000000-0000-0000-0000-000000000000}"/>
          </ac:graphicFrameMkLst>
        </pc:graphicFrameChg>
      </pc:sldChg>
      <pc:sldChg chg="addSp delSp modSp add mod addAnim delAnim">
        <pc:chgData name="Ngoc Hai" userId="cdd24f4605d301c6" providerId="LiveId" clId="{6BEE4223-BBC4-45A9-91FC-F19B51DE42D7}" dt="2023-04-05T06:44:08.950" v="4811" actId="1076"/>
        <pc:sldMkLst>
          <pc:docMk/>
          <pc:sldMk cId="318306044" sldId="314"/>
        </pc:sldMkLst>
        <pc:spChg chg="add del mod">
          <ac:chgData name="Ngoc Hai" userId="cdd24f4605d301c6" providerId="LiveId" clId="{6BEE4223-BBC4-45A9-91FC-F19B51DE42D7}" dt="2023-04-05T06:43:11.858" v="4735" actId="478"/>
          <ac:spMkLst>
            <pc:docMk/>
            <pc:sldMk cId="318306044" sldId="314"/>
            <ac:spMk id="300" creationId="{00000000-0000-0000-0000-000000000000}"/>
          </ac:spMkLst>
        </pc:spChg>
        <pc:spChg chg="add del mod">
          <ac:chgData name="Ngoc Hai" userId="cdd24f4605d301c6" providerId="LiveId" clId="{6BEE4223-BBC4-45A9-91FC-F19B51DE42D7}" dt="2023-04-05T06:44:08.950" v="4811" actId="1076"/>
          <ac:spMkLst>
            <pc:docMk/>
            <pc:sldMk cId="318306044" sldId="314"/>
            <ac:spMk id="302" creationId="{00000000-0000-0000-0000-000000000000}"/>
          </ac:spMkLst>
        </pc:spChg>
        <pc:spChg chg="add del">
          <ac:chgData name="Ngoc Hai" userId="cdd24f4605d301c6" providerId="LiveId" clId="{6BEE4223-BBC4-45A9-91FC-F19B51DE42D7}" dt="2023-04-05T06:42:45.018" v="4720" actId="478"/>
          <ac:spMkLst>
            <pc:docMk/>
            <pc:sldMk cId="318306044" sldId="314"/>
            <ac:spMk id="303" creationId="{00000000-0000-0000-0000-000000000000}"/>
          </ac:spMkLst>
        </pc:spChg>
        <pc:picChg chg="add del">
          <ac:chgData name="Ngoc Hai" userId="cdd24f4605d301c6" providerId="LiveId" clId="{6BEE4223-BBC4-45A9-91FC-F19B51DE42D7}" dt="2023-04-05T06:42:45.860" v="4721" actId="478"/>
          <ac:picMkLst>
            <pc:docMk/>
            <pc:sldMk cId="318306044" sldId="314"/>
            <ac:picMk id="304" creationId="{00000000-0000-0000-0000-000000000000}"/>
          </ac:picMkLst>
        </pc:picChg>
        <pc:picChg chg="add del mod">
          <ac:chgData name="Ngoc Hai" userId="cdd24f4605d301c6" providerId="LiveId" clId="{6BEE4223-BBC4-45A9-91FC-F19B51DE42D7}" dt="2023-04-05T06:42:37.610" v="4718"/>
          <ac:picMkLst>
            <pc:docMk/>
            <pc:sldMk cId="318306044" sldId="314"/>
            <ac:picMk id="3074" creationId="{48C373EB-BAF8-B35D-69B3-77378DCECAAE}"/>
          </ac:picMkLst>
        </pc:picChg>
        <pc:picChg chg="add mod">
          <ac:chgData name="Ngoc Hai" userId="cdd24f4605d301c6" providerId="LiveId" clId="{6BEE4223-BBC4-45A9-91FC-F19B51DE42D7}" dt="2023-04-05T06:42:59.690" v="4728" actId="1076"/>
          <ac:picMkLst>
            <pc:docMk/>
            <pc:sldMk cId="318306044" sldId="314"/>
            <ac:picMk id="3076" creationId="{73DA0E7C-4F34-A948-8586-D2071E154AA2}"/>
          </ac:picMkLst>
        </pc:picChg>
      </pc:sldChg>
      <pc:sldChg chg="modSp add ord modAnim">
        <pc:chgData name="Ngoc Hai" userId="cdd24f4605d301c6" providerId="LiveId" clId="{6BEE4223-BBC4-45A9-91FC-F19B51DE42D7}" dt="2023-04-05T06:45:17.477" v="4821"/>
        <pc:sldMkLst>
          <pc:docMk/>
          <pc:sldMk cId="1598056905" sldId="315"/>
        </pc:sldMkLst>
        <pc:spChg chg="mod">
          <ac:chgData name="Ngoc Hai" userId="cdd24f4605d301c6" providerId="LiveId" clId="{6BEE4223-BBC4-45A9-91FC-F19B51DE42D7}" dt="2023-04-05T06:44:59.008" v="4820" actId="207"/>
          <ac:spMkLst>
            <pc:docMk/>
            <pc:sldMk cId="1598056905" sldId="315"/>
            <ac:spMk id="303" creationId="{00000000-0000-0000-0000-000000000000}"/>
          </ac:spMkLst>
        </pc:spChg>
      </pc:sldChg>
      <pc:sldChg chg="modSp add modAnim">
        <pc:chgData name="Ngoc Hai" userId="cdd24f4605d301c6" providerId="LiveId" clId="{6BEE4223-BBC4-45A9-91FC-F19B51DE42D7}" dt="2023-04-05T06:50:30.164" v="5208" actId="113"/>
        <pc:sldMkLst>
          <pc:docMk/>
          <pc:sldMk cId="3715628035" sldId="316"/>
        </pc:sldMkLst>
        <pc:spChg chg="mod">
          <ac:chgData name="Ngoc Hai" userId="cdd24f4605d301c6" providerId="LiveId" clId="{6BEE4223-BBC4-45A9-91FC-F19B51DE42D7}" dt="2023-04-05T06:50:30.164" v="5208" actId="113"/>
          <ac:spMkLst>
            <pc:docMk/>
            <pc:sldMk cId="3715628035" sldId="316"/>
            <ac:spMk id="303" creationId="{00000000-0000-0000-0000-000000000000}"/>
          </ac:spMkLst>
        </pc:spChg>
      </pc:sldChg>
      <pc:sldChg chg="add">
        <pc:chgData name="Ngoc Hai" userId="cdd24f4605d301c6" providerId="LiveId" clId="{6BEE4223-BBC4-45A9-91FC-F19B51DE42D7}" dt="2023-04-05T06:51:39.707" v="5215"/>
        <pc:sldMkLst>
          <pc:docMk/>
          <pc:sldMk cId="867151866" sldId="317"/>
        </pc:sldMkLst>
      </pc:sldChg>
      <pc:sldChg chg="add del">
        <pc:chgData name="Ngoc Hai" userId="cdd24f4605d301c6" providerId="LiveId" clId="{6BEE4223-BBC4-45A9-91FC-F19B51DE42D7}" dt="2023-04-05T06:51:23.793" v="5212" actId="2890"/>
        <pc:sldMkLst>
          <pc:docMk/>
          <pc:sldMk cId="2630195119" sldId="317"/>
        </pc:sldMkLst>
      </pc:sldChg>
      <pc:sldChg chg="add">
        <pc:chgData name="Ngoc Hai" userId="cdd24f4605d301c6" providerId="LiveId" clId="{6BEE4223-BBC4-45A9-91FC-F19B51DE42D7}" dt="2023-04-05T06:51:39.707" v="5215"/>
        <pc:sldMkLst>
          <pc:docMk/>
          <pc:sldMk cId="1116453586" sldId="318"/>
        </pc:sldMkLst>
      </pc:sldChg>
      <pc:sldChg chg="add del replId">
        <pc:chgData name="Ngoc Hai" userId="cdd24f4605d301c6" providerId="LiveId" clId="{6BEE4223-BBC4-45A9-91FC-F19B51DE42D7}" dt="2023-04-05T06:51:23.793" v="5212" actId="2890"/>
        <pc:sldMkLst>
          <pc:docMk/>
          <pc:sldMk cId="2990960175" sldId="318"/>
        </pc:sldMkLst>
      </pc:sldChg>
      <pc:sldChg chg="modSp add mod">
        <pc:chgData name="Ngoc Hai" userId="cdd24f4605d301c6" providerId="LiveId" clId="{6BEE4223-BBC4-45A9-91FC-F19B51DE42D7}" dt="2023-04-05T07:07:17.991" v="5600" actId="2165"/>
        <pc:sldMkLst>
          <pc:docMk/>
          <pc:sldMk cId="2935792955" sldId="319"/>
        </pc:sldMkLst>
        <pc:graphicFrameChg chg="modGraphic">
          <ac:chgData name="Ngoc Hai" userId="cdd24f4605d301c6" providerId="LiveId" clId="{6BEE4223-BBC4-45A9-91FC-F19B51DE42D7}" dt="2023-04-05T07:07:17.991" v="5600" actId="2165"/>
          <ac:graphicFrameMkLst>
            <pc:docMk/>
            <pc:sldMk cId="2935792955" sldId="319"/>
            <ac:graphicFrameMk id="356" creationId="{00000000-0000-0000-0000-000000000000}"/>
          </ac:graphicFrameMkLst>
        </pc:graphicFrameChg>
      </pc:sldChg>
      <pc:sldChg chg="add del replId">
        <pc:chgData name="Ngoc Hai" userId="cdd24f4605d301c6" providerId="LiveId" clId="{6BEE4223-BBC4-45A9-91FC-F19B51DE42D7}" dt="2023-04-05T06:51:23.793" v="5212" actId="2890"/>
        <pc:sldMkLst>
          <pc:docMk/>
          <pc:sldMk cId="4086323546" sldId="319"/>
        </pc:sldMkLst>
      </pc:sldChg>
      <pc:sldChg chg="addSp delSp modSp add mod modAnim">
        <pc:chgData name="Ngoc Hai" userId="cdd24f4605d301c6" providerId="LiveId" clId="{6BEE4223-BBC4-45A9-91FC-F19B51DE42D7}" dt="2023-04-05T07:38:51.404" v="5855" actId="478"/>
        <pc:sldMkLst>
          <pc:docMk/>
          <pc:sldMk cId="3910408230" sldId="320"/>
        </pc:sldMkLst>
        <pc:spChg chg="del">
          <ac:chgData name="Ngoc Hai" userId="cdd24f4605d301c6" providerId="LiveId" clId="{6BEE4223-BBC4-45A9-91FC-F19B51DE42D7}" dt="2023-04-05T07:38:51.404" v="5855" actId="478"/>
          <ac:spMkLst>
            <pc:docMk/>
            <pc:sldMk cId="3910408230" sldId="320"/>
            <ac:spMk id="300" creationId="{00000000-0000-0000-0000-000000000000}"/>
          </ac:spMkLst>
        </pc:spChg>
        <pc:spChg chg="mod">
          <ac:chgData name="Ngoc Hai" userId="cdd24f4605d301c6" providerId="LiveId" clId="{6BEE4223-BBC4-45A9-91FC-F19B51DE42D7}" dt="2023-04-05T06:56:43.876" v="5455" actId="1076"/>
          <ac:spMkLst>
            <pc:docMk/>
            <pc:sldMk cId="3910408230" sldId="320"/>
            <ac:spMk id="303" creationId="{00000000-0000-0000-0000-000000000000}"/>
          </ac:spMkLst>
        </pc:spChg>
        <pc:picChg chg="add mod">
          <ac:chgData name="Ngoc Hai" userId="cdd24f4605d301c6" providerId="LiveId" clId="{6BEE4223-BBC4-45A9-91FC-F19B51DE42D7}" dt="2023-04-05T06:57:02.376" v="5462" actId="1076"/>
          <ac:picMkLst>
            <pc:docMk/>
            <pc:sldMk cId="3910408230" sldId="320"/>
            <ac:picMk id="2" creationId="{7E74DDA5-2506-84ED-B215-C5D5B198EB66}"/>
          </ac:picMkLst>
        </pc:picChg>
      </pc:sldChg>
      <pc:sldChg chg="modSp add mod modAnim">
        <pc:chgData name="Ngoc Hai" userId="cdd24f4605d301c6" providerId="LiveId" clId="{6BEE4223-BBC4-45A9-91FC-F19B51DE42D7}" dt="2023-04-05T07:37:22.895" v="5847"/>
        <pc:sldMkLst>
          <pc:docMk/>
          <pc:sldMk cId="22261514" sldId="321"/>
        </pc:sldMkLst>
        <pc:spChg chg="mod">
          <ac:chgData name="Ngoc Hai" userId="cdd24f4605d301c6" providerId="LiveId" clId="{6BEE4223-BBC4-45A9-91FC-F19B51DE42D7}" dt="2023-04-05T06:57:54.647" v="5493" actId="1076"/>
          <ac:spMkLst>
            <pc:docMk/>
            <pc:sldMk cId="22261514" sldId="321"/>
            <ac:spMk id="303" creationId="{00000000-0000-0000-0000-000000000000}"/>
          </ac:spMkLst>
        </pc:spChg>
      </pc:sldChg>
      <pc:sldChg chg="addSp delSp modSp add mod modAnim">
        <pc:chgData name="Ngoc Hai" userId="cdd24f4605d301c6" providerId="LiveId" clId="{6BEE4223-BBC4-45A9-91FC-F19B51DE42D7}" dt="2023-04-05T07:00:47.810" v="5526"/>
        <pc:sldMkLst>
          <pc:docMk/>
          <pc:sldMk cId="3580544469" sldId="322"/>
        </pc:sldMkLst>
        <pc:spChg chg="add mod">
          <ac:chgData name="Ngoc Hai" userId="cdd24f4605d301c6" providerId="LiveId" clId="{6BEE4223-BBC4-45A9-91FC-F19B51DE42D7}" dt="2023-04-05T06:59:18.990" v="5512" actId="1076"/>
          <ac:spMkLst>
            <pc:docMk/>
            <pc:sldMk cId="3580544469" sldId="322"/>
            <ac:spMk id="4" creationId="{08A5956A-0C1B-075E-1A3C-9B1C9B7E9CAC}"/>
          </ac:spMkLst>
        </pc:spChg>
        <pc:spChg chg="del">
          <ac:chgData name="Ngoc Hai" userId="cdd24f4605d301c6" providerId="LiveId" clId="{6BEE4223-BBC4-45A9-91FC-F19B51DE42D7}" dt="2023-04-05T06:58:49.635" v="5507" actId="478"/>
          <ac:spMkLst>
            <pc:docMk/>
            <pc:sldMk cId="3580544469" sldId="322"/>
            <ac:spMk id="300" creationId="{00000000-0000-0000-0000-000000000000}"/>
          </ac:spMkLst>
        </pc:spChg>
        <pc:spChg chg="mod">
          <ac:chgData name="Ngoc Hai" userId="cdd24f4605d301c6" providerId="LiveId" clId="{6BEE4223-BBC4-45A9-91FC-F19B51DE42D7}" dt="2023-04-05T06:58:10.466" v="5496" actId="1076"/>
          <ac:spMkLst>
            <pc:docMk/>
            <pc:sldMk cId="3580544469" sldId="322"/>
            <ac:spMk id="303" creationId="{00000000-0000-0000-0000-000000000000}"/>
          </ac:spMkLst>
        </pc:spChg>
        <pc:picChg chg="add mod">
          <ac:chgData name="Ngoc Hai" userId="cdd24f4605d301c6" providerId="LiveId" clId="{6BEE4223-BBC4-45A9-91FC-F19B51DE42D7}" dt="2023-04-05T06:58:55.080" v="5508" actId="14100"/>
          <ac:picMkLst>
            <pc:docMk/>
            <pc:sldMk cId="3580544469" sldId="322"/>
            <ac:picMk id="2" creationId="{7A1116A4-51F2-EF92-6181-545820FB9512}"/>
          </ac:picMkLst>
        </pc:picChg>
        <pc:picChg chg="add mod">
          <ac:chgData name="Ngoc Hai" userId="cdd24f4605d301c6" providerId="LiveId" clId="{6BEE4223-BBC4-45A9-91FC-F19B51DE42D7}" dt="2023-04-05T06:58:45.375" v="5505" actId="1076"/>
          <ac:picMkLst>
            <pc:docMk/>
            <pc:sldMk cId="3580544469" sldId="322"/>
            <ac:picMk id="3" creationId="{84FA6BCD-36C7-EB0F-B8D2-D21A21265F2C}"/>
          </ac:picMkLst>
        </pc:picChg>
        <pc:picChg chg="add mod">
          <ac:chgData name="Ngoc Hai" userId="cdd24f4605d301c6" providerId="LiveId" clId="{6BEE4223-BBC4-45A9-91FC-F19B51DE42D7}" dt="2023-04-05T07:00:37.332" v="5523" actId="14100"/>
          <ac:picMkLst>
            <pc:docMk/>
            <pc:sldMk cId="3580544469" sldId="322"/>
            <ac:picMk id="5" creationId="{CDF68472-F691-2492-836F-46DD51036C7D}"/>
          </ac:picMkLst>
        </pc:picChg>
      </pc:sldChg>
      <pc:sldChg chg="addSp modSp add mod ord modAnim">
        <pc:chgData name="Ngoc Hai" userId="cdd24f4605d301c6" providerId="LiveId" clId="{6BEE4223-BBC4-45A9-91FC-F19B51DE42D7}" dt="2023-04-05T07:05:49.021" v="5596" actId="1076"/>
        <pc:sldMkLst>
          <pc:docMk/>
          <pc:sldMk cId="2776759868" sldId="323"/>
        </pc:sldMkLst>
        <pc:spChg chg="mod">
          <ac:chgData name="Ngoc Hai" userId="cdd24f4605d301c6" providerId="LiveId" clId="{6BEE4223-BBC4-45A9-91FC-F19B51DE42D7}" dt="2023-04-05T07:04:20.940" v="5585" actId="1076"/>
          <ac:spMkLst>
            <pc:docMk/>
            <pc:sldMk cId="2776759868" sldId="323"/>
            <ac:spMk id="303" creationId="{00000000-0000-0000-0000-000000000000}"/>
          </ac:spMkLst>
        </pc:spChg>
        <pc:picChg chg="add mod">
          <ac:chgData name="Ngoc Hai" userId="cdd24f4605d301c6" providerId="LiveId" clId="{6BEE4223-BBC4-45A9-91FC-F19B51DE42D7}" dt="2023-04-05T07:05:49.021" v="5596" actId="1076"/>
          <ac:picMkLst>
            <pc:docMk/>
            <pc:sldMk cId="2776759868" sldId="323"/>
            <ac:picMk id="2" creationId="{2AB0CF23-D0C6-EBDA-A9CF-43E2EC54A2CD}"/>
          </ac:picMkLst>
        </pc:picChg>
      </pc:sldChg>
    </pc:docChg>
  </pc:docChgLst>
  <pc:docChgLst>
    <pc:chgData name="Nguyễn Văn Hợp" userId="7dba0bc8-532a-425f-a564-f049debdfe5f" providerId="ADAL" clId="{9F469E13-63DB-4DDF-ACF5-5E9A87FC7789}"/>
    <pc:docChg chg="undo custSel addSld delSld modSld sldOrd">
      <pc:chgData name="Nguyễn Văn Hợp" userId="7dba0bc8-532a-425f-a564-f049debdfe5f" providerId="ADAL" clId="{9F469E13-63DB-4DDF-ACF5-5E9A87FC7789}" dt="2023-07-11T06:03:28.153" v="1693" actId="1076"/>
      <pc:docMkLst>
        <pc:docMk/>
      </pc:docMkLst>
      <pc:sldChg chg="modSp mod">
        <pc:chgData name="Nguyễn Văn Hợp" userId="7dba0bc8-532a-425f-a564-f049debdfe5f" providerId="ADAL" clId="{9F469E13-63DB-4DDF-ACF5-5E9A87FC7789}" dt="2023-07-11T02:34:19.036" v="1378" actId="20577"/>
        <pc:sldMkLst>
          <pc:docMk/>
          <pc:sldMk cId="1379094159" sldId="353"/>
        </pc:sldMkLst>
        <pc:spChg chg="mod">
          <ac:chgData name="Nguyễn Văn Hợp" userId="7dba0bc8-532a-425f-a564-f049debdfe5f" providerId="ADAL" clId="{9F469E13-63DB-4DDF-ACF5-5E9A87FC7789}" dt="2023-07-11T02:34:19.036" v="1378" actId="20577"/>
          <ac:spMkLst>
            <pc:docMk/>
            <pc:sldMk cId="1379094159" sldId="353"/>
            <ac:spMk id="14" creationId="{323F25CE-7E9E-E200-D4CE-FDF75003B7AB}"/>
          </ac:spMkLst>
        </pc:spChg>
      </pc:sldChg>
      <pc:sldChg chg="addSp delSp modSp mod chgLayout">
        <pc:chgData name="Nguyễn Văn Hợp" userId="7dba0bc8-532a-425f-a564-f049debdfe5f" providerId="ADAL" clId="{9F469E13-63DB-4DDF-ACF5-5E9A87FC7789}" dt="2023-07-06T17:11:20.702" v="929" actId="207"/>
        <pc:sldMkLst>
          <pc:docMk/>
          <pc:sldMk cId="2505944685" sldId="354"/>
        </pc:sldMkLst>
        <pc:spChg chg="add del mod ord">
          <ac:chgData name="Nguyễn Văn Hợp" userId="7dba0bc8-532a-425f-a564-f049debdfe5f" providerId="ADAL" clId="{9F469E13-63DB-4DDF-ACF5-5E9A87FC7789}" dt="2023-07-06T14:00:19.859" v="1" actId="700"/>
          <ac:spMkLst>
            <pc:docMk/>
            <pc:sldMk cId="2505944685" sldId="354"/>
            <ac:spMk id="4" creationId="{689B6B06-43B5-AC29-9318-621067CBF743}"/>
          </ac:spMkLst>
        </pc:spChg>
        <pc:spChg chg="add del mod ord">
          <ac:chgData name="Nguyễn Văn Hợp" userId="7dba0bc8-532a-425f-a564-f049debdfe5f" providerId="ADAL" clId="{9F469E13-63DB-4DDF-ACF5-5E9A87FC7789}" dt="2023-07-06T14:00:19.859" v="1" actId="700"/>
          <ac:spMkLst>
            <pc:docMk/>
            <pc:sldMk cId="2505944685" sldId="354"/>
            <ac:spMk id="7" creationId="{995E0395-848E-5065-D5C5-8E2BEC545550}"/>
          </ac:spMkLst>
        </pc:spChg>
        <pc:spChg chg="add mod">
          <ac:chgData name="Nguyễn Văn Hợp" userId="7dba0bc8-532a-425f-a564-f049debdfe5f" providerId="ADAL" clId="{9F469E13-63DB-4DDF-ACF5-5E9A87FC7789}" dt="2023-07-06T16:43:18.098" v="643" actId="6549"/>
          <ac:spMkLst>
            <pc:docMk/>
            <pc:sldMk cId="2505944685" sldId="354"/>
            <ac:spMk id="8" creationId="{4E9DE622-33B0-E89D-FC0C-06FCD1852EBC}"/>
          </ac:spMkLst>
        </pc:spChg>
        <pc:spChg chg="add mod">
          <ac:chgData name="Nguyễn Văn Hợp" userId="7dba0bc8-532a-425f-a564-f049debdfe5f" providerId="ADAL" clId="{9F469E13-63DB-4DDF-ACF5-5E9A87FC7789}" dt="2023-07-06T15:20:13.899" v="194" actId="14100"/>
          <ac:spMkLst>
            <pc:docMk/>
            <pc:sldMk cId="2505944685" sldId="354"/>
            <ac:spMk id="10" creationId="{73A256C4-51DA-9B42-BEA3-F6D740F5C62C}"/>
          </ac:spMkLst>
        </pc:spChg>
        <pc:spChg chg="mod">
          <ac:chgData name="Nguyễn Văn Hợp" userId="7dba0bc8-532a-425f-a564-f049debdfe5f" providerId="ADAL" clId="{9F469E13-63DB-4DDF-ACF5-5E9A87FC7789}" dt="2023-07-06T17:11:20.702" v="929" actId="207"/>
          <ac:spMkLst>
            <pc:docMk/>
            <pc:sldMk cId="2505944685" sldId="354"/>
            <ac:spMk id="11" creationId="{9AD2D12F-B305-58E6-CD86-6A560806EE47}"/>
          </ac:spMkLst>
        </pc:spChg>
        <pc:spChg chg="add mod">
          <ac:chgData name="Nguyễn Văn Hợp" userId="7dba0bc8-532a-425f-a564-f049debdfe5f" providerId="ADAL" clId="{9F469E13-63DB-4DDF-ACF5-5E9A87FC7789}" dt="2023-07-06T15:31:25.235" v="212" actId="1076"/>
          <ac:spMkLst>
            <pc:docMk/>
            <pc:sldMk cId="2505944685" sldId="354"/>
            <ac:spMk id="12" creationId="{6048BB82-F8DB-4BF4-6106-3931CD083B40}"/>
          </ac:spMkLst>
        </pc:spChg>
        <pc:spChg chg="add mod">
          <ac:chgData name="Nguyễn Văn Hợp" userId="7dba0bc8-532a-425f-a564-f049debdfe5f" providerId="ADAL" clId="{9F469E13-63DB-4DDF-ACF5-5E9A87FC7789}" dt="2023-07-06T15:29:20.717" v="210" actId="1076"/>
          <ac:spMkLst>
            <pc:docMk/>
            <pc:sldMk cId="2505944685" sldId="354"/>
            <ac:spMk id="13" creationId="{BEE6701F-66C6-E35A-0AFA-D44C28BF8899}"/>
          </ac:spMkLst>
        </pc:spChg>
        <pc:spChg chg="add mod">
          <ac:chgData name="Nguyễn Văn Hợp" userId="7dba0bc8-532a-425f-a564-f049debdfe5f" providerId="ADAL" clId="{9F469E13-63DB-4DDF-ACF5-5E9A87FC7789}" dt="2023-07-06T15:20:38.227" v="206" actId="20577"/>
          <ac:spMkLst>
            <pc:docMk/>
            <pc:sldMk cId="2505944685" sldId="354"/>
            <ac:spMk id="14" creationId="{0150BE1C-E663-779C-77A5-206554DD7780}"/>
          </ac:spMkLst>
        </pc:spChg>
        <pc:cxnChg chg="add mod">
          <ac:chgData name="Nguyễn Văn Hợp" userId="7dba0bc8-532a-425f-a564-f049debdfe5f" providerId="ADAL" clId="{9F469E13-63DB-4DDF-ACF5-5E9A87FC7789}" dt="2023-07-06T15:31:25.235" v="212" actId="1076"/>
          <ac:cxnSpMkLst>
            <pc:docMk/>
            <pc:sldMk cId="2505944685" sldId="354"/>
            <ac:cxnSpMk id="16" creationId="{25CC190B-1330-DBF6-022A-FE62013D1D14}"/>
          </ac:cxnSpMkLst>
        </pc:cxnChg>
        <pc:cxnChg chg="add mod">
          <ac:chgData name="Nguyễn Văn Hợp" userId="7dba0bc8-532a-425f-a564-f049debdfe5f" providerId="ADAL" clId="{9F469E13-63DB-4DDF-ACF5-5E9A87FC7789}" dt="2023-07-06T15:31:41.226" v="219" actId="14100"/>
          <ac:cxnSpMkLst>
            <pc:docMk/>
            <pc:sldMk cId="2505944685" sldId="354"/>
            <ac:cxnSpMk id="20" creationId="{46897EEF-911F-6FF3-9EF2-C7874A35C863}"/>
          </ac:cxnSpMkLst>
        </pc:cxnChg>
        <pc:cxnChg chg="add del mod">
          <ac:chgData name="Nguyễn Văn Hợp" userId="7dba0bc8-532a-425f-a564-f049debdfe5f" providerId="ADAL" clId="{9F469E13-63DB-4DDF-ACF5-5E9A87FC7789}" dt="2023-07-06T15:32:10.387" v="223"/>
          <ac:cxnSpMkLst>
            <pc:docMk/>
            <pc:sldMk cId="2505944685" sldId="354"/>
            <ac:cxnSpMk id="24" creationId="{A6D2548D-A602-CDB4-1894-C5BA7798FC39}"/>
          </ac:cxnSpMkLst>
        </pc:cxnChg>
        <pc:cxnChg chg="add del mod">
          <ac:chgData name="Nguyễn Văn Hợp" userId="7dba0bc8-532a-425f-a564-f049debdfe5f" providerId="ADAL" clId="{9F469E13-63DB-4DDF-ACF5-5E9A87FC7789}" dt="2023-07-06T15:32:09.977" v="222"/>
          <ac:cxnSpMkLst>
            <pc:docMk/>
            <pc:sldMk cId="2505944685" sldId="354"/>
            <ac:cxnSpMk id="25" creationId="{0D0A4835-DBD0-F3F7-C1F5-6DEC11A9834B}"/>
          </ac:cxnSpMkLst>
        </pc:cxnChg>
      </pc:sldChg>
      <pc:sldChg chg="modSp mod">
        <pc:chgData name="Nguyễn Văn Hợp" userId="7dba0bc8-532a-425f-a564-f049debdfe5f" providerId="ADAL" clId="{9F469E13-63DB-4DDF-ACF5-5E9A87FC7789}" dt="2023-07-10T09:18:43.956" v="1351" actId="20577"/>
        <pc:sldMkLst>
          <pc:docMk/>
          <pc:sldMk cId="1317435806" sldId="360"/>
        </pc:sldMkLst>
        <pc:spChg chg="mod">
          <ac:chgData name="Nguyễn Văn Hợp" userId="7dba0bc8-532a-425f-a564-f049debdfe5f" providerId="ADAL" clId="{9F469E13-63DB-4DDF-ACF5-5E9A87FC7789}" dt="2023-07-10T09:18:43.956" v="1351" actId="20577"/>
          <ac:spMkLst>
            <pc:docMk/>
            <pc:sldMk cId="1317435806" sldId="360"/>
            <ac:spMk id="11" creationId="{9AD2D12F-B305-58E6-CD86-6A560806EE47}"/>
          </ac:spMkLst>
        </pc:spChg>
      </pc:sldChg>
      <pc:sldChg chg="addSp delSp modSp del mod ord">
        <pc:chgData name="Nguyễn Văn Hợp" userId="7dba0bc8-532a-425f-a564-f049debdfe5f" providerId="ADAL" clId="{9F469E13-63DB-4DDF-ACF5-5E9A87FC7789}" dt="2023-07-06T17:09:16.041" v="807" actId="47"/>
        <pc:sldMkLst>
          <pc:docMk/>
          <pc:sldMk cId="1857536654" sldId="361"/>
        </pc:sldMkLst>
        <pc:spChg chg="add mod">
          <ac:chgData name="Nguyễn Văn Hợp" userId="7dba0bc8-532a-425f-a564-f049debdfe5f" providerId="ADAL" clId="{9F469E13-63DB-4DDF-ACF5-5E9A87FC7789}" dt="2023-07-06T17:09:03.770" v="805" actId="21"/>
          <ac:spMkLst>
            <pc:docMk/>
            <pc:sldMk cId="1857536654" sldId="361"/>
            <ac:spMk id="4" creationId="{91C2E4AD-680D-9AAF-280F-B5FEA15DE1B6}"/>
          </ac:spMkLst>
        </pc:spChg>
        <pc:spChg chg="add mod">
          <ac:chgData name="Nguyễn Văn Hợp" userId="7dba0bc8-532a-425f-a564-f049debdfe5f" providerId="ADAL" clId="{9F469E13-63DB-4DDF-ACF5-5E9A87FC7789}" dt="2023-07-06T17:06:46.836" v="775"/>
          <ac:spMkLst>
            <pc:docMk/>
            <pc:sldMk cId="1857536654" sldId="361"/>
            <ac:spMk id="7" creationId="{4AD3D354-131A-EC11-B284-ABFEF33C6EA1}"/>
          </ac:spMkLst>
        </pc:spChg>
        <pc:spChg chg="del mod">
          <ac:chgData name="Nguyễn Văn Hợp" userId="7dba0bc8-532a-425f-a564-f049debdfe5f" providerId="ADAL" clId="{9F469E13-63DB-4DDF-ACF5-5E9A87FC7789}" dt="2023-07-06T17:08:05.488" v="798" actId="478"/>
          <ac:spMkLst>
            <pc:docMk/>
            <pc:sldMk cId="1857536654" sldId="361"/>
            <ac:spMk id="10" creationId="{CA79CEC7-D24C-8892-00AE-3F2307CA0CFD}"/>
          </ac:spMkLst>
        </pc:spChg>
      </pc:sldChg>
      <pc:sldChg chg="del">
        <pc:chgData name="Nguyễn Văn Hợp" userId="7dba0bc8-532a-425f-a564-f049debdfe5f" providerId="ADAL" clId="{9F469E13-63DB-4DDF-ACF5-5E9A87FC7789}" dt="2023-07-07T14:30:32.317" v="1080" actId="47"/>
        <pc:sldMkLst>
          <pc:docMk/>
          <pc:sldMk cId="1602228109" sldId="363"/>
        </pc:sldMkLst>
      </pc:sldChg>
      <pc:sldChg chg="modSp mod">
        <pc:chgData name="Nguyễn Văn Hợp" userId="7dba0bc8-532a-425f-a564-f049debdfe5f" providerId="ADAL" clId="{9F469E13-63DB-4DDF-ACF5-5E9A87FC7789}" dt="2023-07-10T09:01:51.658" v="1339" actId="12"/>
        <pc:sldMkLst>
          <pc:docMk/>
          <pc:sldMk cId="1107002107" sldId="365"/>
        </pc:sldMkLst>
        <pc:spChg chg="mod">
          <ac:chgData name="Nguyễn Văn Hợp" userId="7dba0bc8-532a-425f-a564-f049debdfe5f" providerId="ADAL" clId="{9F469E13-63DB-4DDF-ACF5-5E9A87FC7789}" dt="2023-07-10T09:01:51.658" v="1339" actId="12"/>
          <ac:spMkLst>
            <pc:docMk/>
            <pc:sldMk cId="1107002107" sldId="365"/>
            <ac:spMk id="11" creationId="{9AD2D12F-B305-58E6-CD86-6A560806EE47}"/>
          </ac:spMkLst>
        </pc:spChg>
      </pc:sldChg>
      <pc:sldChg chg="modSp mod">
        <pc:chgData name="Nguyễn Văn Hợp" userId="7dba0bc8-532a-425f-a564-f049debdfe5f" providerId="ADAL" clId="{9F469E13-63DB-4DDF-ACF5-5E9A87FC7789}" dt="2023-07-11T02:50:29.256" v="1382" actId="113"/>
        <pc:sldMkLst>
          <pc:docMk/>
          <pc:sldMk cId="565010223" sldId="367"/>
        </pc:sldMkLst>
        <pc:spChg chg="mod">
          <ac:chgData name="Nguyễn Văn Hợp" userId="7dba0bc8-532a-425f-a564-f049debdfe5f" providerId="ADAL" clId="{9F469E13-63DB-4DDF-ACF5-5E9A87FC7789}" dt="2023-07-11T02:34:36.345" v="1379"/>
          <ac:spMkLst>
            <pc:docMk/>
            <pc:sldMk cId="565010223" sldId="367"/>
            <ac:spMk id="14" creationId="{323F25CE-7E9E-E200-D4CE-FDF75003B7AB}"/>
          </ac:spMkLst>
        </pc:spChg>
        <pc:spChg chg="mod">
          <ac:chgData name="Nguyễn Văn Hợp" userId="7dba0bc8-532a-425f-a564-f049debdfe5f" providerId="ADAL" clId="{9F469E13-63DB-4DDF-ACF5-5E9A87FC7789}" dt="2023-07-11T02:50:29.256" v="1382" actId="113"/>
          <ac:spMkLst>
            <pc:docMk/>
            <pc:sldMk cId="565010223" sldId="367"/>
            <ac:spMk id="19" creationId="{4A3B3FA8-6D08-3F95-E503-5E9C1C803A15}"/>
          </ac:spMkLst>
        </pc:spChg>
      </pc:sldChg>
      <pc:sldChg chg="addSp delSp modSp add mod">
        <pc:chgData name="Nguyễn Văn Hợp" userId="7dba0bc8-532a-425f-a564-f049debdfe5f" providerId="ADAL" clId="{9F469E13-63DB-4DDF-ACF5-5E9A87FC7789}" dt="2023-07-11T05:46:08.894" v="1444" actId="1076"/>
        <pc:sldMkLst>
          <pc:docMk/>
          <pc:sldMk cId="4140768959" sldId="372"/>
        </pc:sldMkLst>
        <pc:spChg chg="mod">
          <ac:chgData name="Nguyễn Văn Hợp" userId="7dba0bc8-532a-425f-a564-f049debdfe5f" providerId="ADAL" clId="{9F469E13-63DB-4DDF-ACF5-5E9A87FC7789}" dt="2023-07-06T17:00:50.784" v="765" actId="20577"/>
          <ac:spMkLst>
            <pc:docMk/>
            <pc:sldMk cId="4140768959" sldId="372"/>
            <ac:spMk id="8" creationId="{4E9DE622-33B0-E89D-FC0C-06FCD1852EBC}"/>
          </ac:spMkLst>
        </pc:spChg>
        <pc:spChg chg="del">
          <ac:chgData name="Nguyễn Văn Hợp" userId="7dba0bc8-532a-425f-a564-f049debdfe5f" providerId="ADAL" clId="{9F469E13-63DB-4DDF-ACF5-5E9A87FC7789}" dt="2023-07-06T15:33:56.851" v="261" actId="478"/>
          <ac:spMkLst>
            <pc:docMk/>
            <pc:sldMk cId="4140768959" sldId="372"/>
            <ac:spMk id="10" creationId="{73A256C4-51DA-9B42-BEA3-F6D740F5C62C}"/>
          </ac:spMkLst>
        </pc:spChg>
        <pc:spChg chg="mod">
          <ac:chgData name="Nguyễn Văn Hợp" userId="7dba0bc8-532a-425f-a564-f049debdfe5f" providerId="ADAL" clId="{9F469E13-63DB-4DDF-ACF5-5E9A87FC7789}" dt="2023-07-11T05:45:24.518" v="1429" actId="1076"/>
          <ac:spMkLst>
            <pc:docMk/>
            <pc:sldMk cId="4140768959" sldId="372"/>
            <ac:spMk id="12" creationId="{6048BB82-F8DB-4BF4-6106-3931CD083B40}"/>
          </ac:spMkLst>
        </pc:spChg>
        <pc:spChg chg="mod">
          <ac:chgData name="Nguyễn Văn Hợp" userId="7dba0bc8-532a-425f-a564-f049debdfe5f" providerId="ADAL" clId="{9F469E13-63DB-4DDF-ACF5-5E9A87FC7789}" dt="2023-07-11T05:45:35.007" v="1433" actId="1076"/>
          <ac:spMkLst>
            <pc:docMk/>
            <pc:sldMk cId="4140768959" sldId="372"/>
            <ac:spMk id="13" creationId="{BEE6701F-66C6-E35A-0AFA-D44C28BF8899}"/>
          </ac:spMkLst>
        </pc:spChg>
        <pc:spChg chg="mod">
          <ac:chgData name="Nguyễn Văn Hợp" userId="7dba0bc8-532a-425f-a564-f049debdfe5f" providerId="ADAL" clId="{9F469E13-63DB-4DDF-ACF5-5E9A87FC7789}" dt="2023-07-11T05:45:38.670" v="1436" actId="1076"/>
          <ac:spMkLst>
            <pc:docMk/>
            <pc:sldMk cId="4140768959" sldId="372"/>
            <ac:spMk id="14" creationId="{0150BE1C-E663-779C-77A5-206554DD7780}"/>
          </ac:spMkLst>
        </pc:spChg>
        <pc:spChg chg="add mod">
          <ac:chgData name="Nguyễn Văn Hợp" userId="7dba0bc8-532a-425f-a564-f049debdfe5f" providerId="ADAL" clId="{9F469E13-63DB-4DDF-ACF5-5E9A87FC7789}" dt="2023-07-11T05:45:42.326" v="1439" actId="1076"/>
          <ac:spMkLst>
            <pc:docMk/>
            <pc:sldMk cId="4140768959" sldId="372"/>
            <ac:spMk id="18" creationId="{440F97BD-9B28-8DF5-9F12-C54C86A3DF56}"/>
          </ac:spMkLst>
        </pc:spChg>
        <pc:spChg chg="add mod">
          <ac:chgData name="Nguyễn Văn Hợp" userId="7dba0bc8-532a-425f-a564-f049debdfe5f" providerId="ADAL" clId="{9F469E13-63DB-4DDF-ACF5-5E9A87FC7789}" dt="2023-07-11T05:45:33.493" v="1432" actId="1076"/>
          <ac:spMkLst>
            <pc:docMk/>
            <pc:sldMk cId="4140768959" sldId="372"/>
            <ac:spMk id="19" creationId="{87A10D47-D86F-0F34-F076-8EDE4E7EE781}"/>
          </ac:spMkLst>
        </pc:spChg>
        <pc:spChg chg="add mod">
          <ac:chgData name="Nguyễn Văn Hợp" userId="7dba0bc8-532a-425f-a564-f049debdfe5f" providerId="ADAL" clId="{9F469E13-63DB-4DDF-ACF5-5E9A87FC7789}" dt="2023-07-11T05:44:45.902" v="1416" actId="1076"/>
          <ac:spMkLst>
            <pc:docMk/>
            <pc:sldMk cId="4140768959" sldId="372"/>
            <ac:spMk id="28" creationId="{87DC871A-D20B-8BDA-3CA5-366C8CEE5B7E}"/>
          </ac:spMkLst>
        </pc:spChg>
        <pc:spChg chg="add mod">
          <ac:chgData name="Nguyễn Văn Hợp" userId="7dba0bc8-532a-425f-a564-f049debdfe5f" providerId="ADAL" clId="{9F469E13-63DB-4DDF-ACF5-5E9A87FC7789}" dt="2023-07-11T05:46:08.894" v="1444" actId="1076"/>
          <ac:spMkLst>
            <pc:docMk/>
            <pc:sldMk cId="4140768959" sldId="372"/>
            <ac:spMk id="29" creationId="{FCB73999-1066-D269-96D4-E5BE0BFC3123}"/>
          </ac:spMkLst>
        </pc:spChg>
        <pc:spChg chg="add mod">
          <ac:chgData name="Nguyễn Văn Hợp" userId="7dba0bc8-532a-425f-a564-f049debdfe5f" providerId="ADAL" clId="{9F469E13-63DB-4DDF-ACF5-5E9A87FC7789}" dt="2023-07-11T05:44:57.389" v="1420" actId="1076"/>
          <ac:spMkLst>
            <pc:docMk/>
            <pc:sldMk cId="4140768959" sldId="372"/>
            <ac:spMk id="30" creationId="{37B80E69-CF68-106F-60B2-F2FE4A5C74F6}"/>
          </ac:spMkLst>
        </pc:spChg>
        <pc:cxnChg chg="mod">
          <ac:chgData name="Nguyễn Văn Hợp" userId="7dba0bc8-532a-425f-a564-f049debdfe5f" providerId="ADAL" clId="{9F469E13-63DB-4DDF-ACF5-5E9A87FC7789}" dt="2023-07-11T05:45:35.007" v="1433" actId="1076"/>
          <ac:cxnSpMkLst>
            <pc:docMk/>
            <pc:sldMk cId="4140768959" sldId="372"/>
            <ac:cxnSpMk id="16" creationId="{25CC190B-1330-DBF6-022A-FE62013D1D14}"/>
          </ac:cxnSpMkLst>
        </pc:cxnChg>
        <pc:cxnChg chg="mod">
          <ac:chgData name="Nguyễn Văn Hợp" userId="7dba0bc8-532a-425f-a564-f049debdfe5f" providerId="ADAL" clId="{9F469E13-63DB-4DDF-ACF5-5E9A87FC7789}" dt="2023-07-11T05:45:38.670" v="1436" actId="1076"/>
          <ac:cxnSpMkLst>
            <pc:docMk/>
            <pc:sldMk cId="4140768959" sldId="372"/>
            <ac:cxnSpMk id="20" creationId="{46897EEF-911F-6FF3-9EF2-C7874A35C863}"/>
          </ac:cxnSpMkLst>
        </pc:cxnChg>
        <pc:cxnChg chg="add mod">
          <ac:chgData name="Nguyễn Văn Hợp" userId="7dba0bc8-532a-425f-a564-f049debdfe5f" providerId="ADAL" clId="{9F469E13-63DB-4DDF-ACF5-5E9A87FC7789}" dt="2023-07-11T05:45:35.007" v="1433" actId="1076"/>
          <ac:cxnSpMkLst>
            <pc:docMk/>
            <pc:sldMk cId="4140768959" sldId="372"/>
            <ac:cxnSpMk id="21" creationId="{114A9EDC-3544-E8DE-4448-78DC2313D802}"/>
          </ac:cxnSpMkLst>
        </pc:cxnChg>
        <pc:cxnChg chg="add mod">
          <ac:chgData name="Nguyễn Văn Hợp" userId="7dba0bc8-532a-425f-a564-f049debdfe5f" providerId="ADAL" clId="{9F469E13-63DB-4DDF-ACF5-5E9A87FC7789}" dt="2023-07-11T05:45:42.326" v="1439" actId="1076"/>
          <ac:cxnSpMkLst>
            <pc:docMk/>
            <pc:sldMk cId="4140768959" sldId="372"/>
            <ac:cxnSpMk id="24" creationId="{EE05DD26-1FE7-6AD9-755B-039CB2994B23}"/>
          </ac:cxnSpMkLst>
        </pc:cxnChg>
        <pc:cxnChg chg="add mod">
          <ac:chgData name="Nguyễn Văn Hợp" userId="7dba0bc8-532a-425f-a564-f049debdfe5f" providerId="ADAL" clId="{9F469E13-63DB-4DDF-ACF5-5E9A87FC7789}" dt="2023-07-11T05:45:07.101" v="1424" actId="14100"/>
          <ac:cxnSpMkLst>
            <pc:docMk/>
            <pc:sldMk cId="4140768959" sldId="372"/>
            <ac:cxnSpMk id="31" creationId="{58591566-95A5-51C7-1680-A0F995750AF5}"/>
          </ac:cxnSpMkLst>
        </pc:cxnChg>
        <pc:cxnChg chg="add mod">
          <ac:chgData name="Nguyễn Văn Hợp" userId="7dba0bc8-532a-425f-a564-f049debdfe5f" providerId="ADAL" clId="{9F469E13-63DB-4DDF-ACF5-5E9A87FC7789}" dt="2023-07-11T05:46:08.894" v="1444" actId="1076"/>
          <ac:cxnSpMkLst>
            <pc:docMk/>
            <pc:sldMk cId="4140768959" sldId="372"/>
            <ac:cxnSpMk id="34" creationId="{427B71E8-F643-2ADC-3BC9-4DA10B42210C}"/>
          </ac:cxnSpMkLst>
        </pc:cxnChg>
        <pc:cxnChg chg="add mod">
          <ac:chgData name="Nguyễn Văn Hợp" userId="7dba0bc8-532a-425f-a564-f049debdfe5f" providerId="ADAL" clId="{9F469E13-63DB-4DDF-ACF5-5E9A87FC7789}" dt="2023-07-11T05:46:02.046" v="1443" actId="14100"/>
          <ac:cxnSpMkLst>
            <pc:docMk/>
            <pc:sldMk cId="4140768959" sldId="372"/>
            <ac:cxnSpMk id="50" creationId="{AFBD52AD-6BE9-D147-7847-21143DE033D8}"/>
          </ac:cxnSpMkLst>
        </pc:cxnChg>
      </pc:sldChg>
      <pc:sldChg chg="modSp add del mod">
        <pc:chgData name="Nguyễn Văn Hợp" userId="7dba0bc8-532a-425f-a564-f049debdfe5f" providerId="ADAL" clId="{9F469E13-63DB-4DDF-ACF5-5E9A87FC7789}" dt="2023-07-11T05:49:23.475" v="1495" actId="47"/>
        <pc:sldMkLst>
          <pc:docMk/>
          <pc:sldMk cId="3833282402" sldId="373"/>
        </pc:sldMkLst>
        <pc:spChg chg="mod">
          <ac:chgData name="Nguyễn Văn Hợp" userId="7dba0bc8-532a-425f-a564-f049debdfe5f" providerId="ADAL" clId="{9F469E13-63DB-4DDF-ACF5-5E9A87FC7789}" dt="2023-07-11T03:07:14.872" v="1394" actId="20577"/>
          <ac:spMkLst>
            <pc:docMk/>
            <pc:sldMk cId="3833282402" sldId="373"/>
            <ac:spMk id="8" creationId="{4E9DE622-33B0-E89D-FC0C-06FCD1852EBC}"/>
          </ac:spMkLst>
        </pc:spChg>
        <pc:spChg chg="mod">
          <ac:chgData name="Nguyễn Văn Hợp" userId="7dba0bc8-532a-425f-a564-f049debdfe5f" providerId="ADAL" clId="{9F469E13-63DB-4DDF-ACF5-5E9A87FC7789}" dt="2023-07-11T03:06:14.209" v="1385" actId="20577"/>
          <ac:spMkLst>
            <pc:docMk/>
            <pc:sldMk cId="3833282402" sldId="373"/>
            <ac:spMk id="12" creationId="{6048BB82-F8DB-4BF4-6106-3931CD083B40}"/>
          </ac:spMkLst>
        </pc:spChg>
        <pc:spChg chg="mod">
          <ac:chgData name="Nguyễn Văn Hợp" userId="7dba0bc8-532a-425f-a564-f049debdfe5f" providerId="ADAL" clId="{9F469E13-63DB-4DDF-ACF5-5E9A87FC7789}" dt="2023-07-11T03:07:38.269" v="1397" actId="13822"/>
          <ac:spMkLst>
            <pc:docMk/>
            <pc:sldMk cId="3833282402" sldId="373"/>
            <ac:spMk id="14" creationId="{0150BE1C-E663-779C-77A5-206554DD7780}"/>
          </ac:spMkLst>
        </pc:spChg>
        <pc:spChg chg="mod">
          <ac:chgData name="Nguyễn Văn Hợp" userId="7dba0bc8-532a-425f-a564-f049debdfe5f" providerId="ADAL" clId="{9F469E13-63DB-4DDF-ACF5-5E9A87FC7789}" dt="2023-07-11T03:07:41.015" v="1398" actId="13822"/>
          <ac:spMkLst>
            <pc:docMk/>
            <pc:sldMk cId="3833282402" sldId="373"/>
            <ac:spMk id="19" creationId="{87A10D47-D86F-0F34-F076-8EDE4E7EE781}"/>
          </ac:spMkLst>
        </pc:spChg>
      </pc:sldChg>
      <pc:sldChg chg="addSp delSp modSp add mod">
        <pc:chgData name="Nguyễn Văn Hợp" userId="7dba0bc8-532a-425f-a564-f049debdfe5f" providerId="ADAL" clId="{9F469E13-63DB-4DDF-ACF5-5E9A87FC7789}" dt="2023-07-11T05:52:54.028" v="1553" actId="1076"/>
        <pc:sldMkLst>
          <pc:docMk/>
          <pc:sldMk cId="3091919888" sldId="374"/>
        </pc:sldMkLst>
        <pc:spChg chg="add mod">
          <ac:chgData name="Nguyễn Văn Hợp" userId="7dba0bc8-532a-425f-a564-f049debdfe5f" providerId="ADAL" clId="{9F469E13-63DB-4DDF-ACF5-5E9A87FC7789}" dt="2023-07-11T05:52:12.796" v="1544" actId="1076"/>
          <ac:spMkLst>
            <pc:docMk/>
            <pc:sldMk cId="3091919888" sldId="374"/>
            <ac:spMk id="7" creationId="{74BC7B57-1543-5BAF-3A62-1927818A0907}"/>
          </ac:spMkLst>
        </pc:spChg>
        <pc:spChg chg="mod">
          <ac:chgData name="Nguyễn Văn Hợp" userId="7dba0bc8-532a-425f-a564-f049debdfe5f" providerId="ADAL" clId="{9F469E13-63DB-4DDF-ACF5-5E9A87FC7789}" dt="2023-07-11T05:51:40.100" v="1534" actId="1076"/>
          <ac:spMkLst>
            <pc:docMk/>
            <pc:sldMk cId="3091919888" sldId="374"/>
            <ac:spMk id="8" creationId="{4E9DE622-33B0-E89D-FC0C-06FCD1852EBC}"/>
          </ac:spMkLst>
        </pc:spChg>
        <pc:spChg chg="mod">
          <ac:chgData name="Nguyễn Văn Hợp" userId="7dba0bc8-532a-425f-a564-f049debdfe5f" providerId="ADAL" clId="{9F469E13-63DB-4DDF-ACF5-5E9A87FC7789}" dt="2023-07-11T05:51:56.669" v="1538" actId="1076"/>
          <ac:spMkLst>
            <pc:docMk/>
            <pc:sldMk cId="3091919888" sldId="374"/>
            <ac:spMk id="12" creationId="{6048BB82-F8DB-4BF4-6106-3931CD083B40}"/>
          </ac:spMkLst>
        </pc:spChg>
        <pc:spChg chg="mod">
          <ac:chgData name="Nguyễn Văn Hợp" userId="7dba0bc8-532a-425f-a564-f049debdfe5f" providerId="ADAL" clId="{9F469E13-63DB-4DDF-ACF5-5E9A87FC7789}" dt="2023-07-11T05:52:01.014" v="1539" actId="1076"/>
          <ac:spMkLst>
            <pc:docMk/>
            <pc:sldMk cId="3091919888" sldId="374"/>
            <ac:spMk id="13" creationId="{BEE6701F-66C6-E35A-0AFA-D44C28BF8899}"/>
          </ac:spMkLst>
        </pc:spChg>
        <pc:spChg chg="mod">
          <ac:chgData name="Nguyễn Văn Hợp" userId="7dba0bc8-532a-425f-a564-f049debdfe5f" providerId="ADAL" clId="{9F469E13-63DB-4DDF-ACF5-5E9A87FC7789}" dt="2023-07-11T05:52:02.851" v="1540" actId="1076"/>
          <ac:spMkLst>
            <pc:docMk/>
            <pc:sldMk cId="3091919888" sldId="374"/>
            <ac:spMk id="14" creationId="{0150BE1C-E663-779C-77A5-206554DD7780}"/>
          </ac:spMkLst>
        </pc:spChg>
        <pc:spChg chg="add mod">
          <ac:chgData name="Nguyễn Văn Hợp" userId="7dba0bc8-532a-425f-a564-f049debdfe5f" providerId="ADAL" clId="{9F469E13-63DB-4DDF-ACF5-5E9A87FC7789}" dt="2023-07-11T05:52:10.573" v="1543" actId="1076"/>
          <ac:spMkLst>
            <pc:docMk/>
            <pc:sldMk cId="3091919888" sldId="374"/>
            <ac:spMk id="17" creationId="{B3097BF8-744A-09BF-7C33-F67E93C4F028}"/>
          </ac:spMkLst>
        </pc:spChg>
        <pc:spChg chg="mod">
          <ac:chgData name="Nguyễn Văn Hợp" userId="7dba0bc8-532a-425f-a564-f049debdfe5f" providerId="ADAL" clId="{9F469E13-63DB-4DDF-ACF5-5E9A87FC7789}" dt="2023-07-11T05:52:08.220" v="1542" actId="1076"/>
          <ac:spMkLst>
            <pc:docMk/>
            <pc:sldMk cId="3091919888" sldId="374"/>
            <ac:spMk id="18" creationId="{440F97BD-9B28-8DF5-9F12-C54C86A3DF56}"/>
          </ac:spMkLst>
        </pc:spChg>
        <pc:spChg chg="mod">
          <ac:chgData name="Nguyễn Văn Hợp" userId="7dba0bc8-532a-425f-a564-f049debdfe5f" providerId="ADAL" clId="{9F469E13-63DB-4DDF-ACF5-5E9A87FC7789}" dt="2023-07-11T05:52:06.285" v="1541" actId="1076"/>
          <ac:spMkLst>
            <pc:docMk/>
            <pc:sldMk cId="3091919888" sldId="374"/>
            <ac:spMk id="19" creationId="{87A10D47-D86F-0F34-F076-8EDE4E7EE781}"/>
          </ac:spMkLst>
        </pc:spChg>
        <pc:spChg chg="add mod">
          <ac:chgData name="Nguyễn Văn Hợp" userId="7dba0bc8-532a-425f-a564-f049debdfe5f" providerId="ADAL" clId="{9F469E13-63DB-4DDF-ACF5-5E9A87FC7789}" dt="2023-07-11T05:52:17.236" v="1546" actId="1076"/>
          <ac:spMkLst>
            <pc:docMk/>
            <pc:sldMk cId="3091919888" sldId="374"/>
            <ac:spMk id="36" creationId="{B18ED952-8A76-F6A0-7565-14517EFA35A0}"/>
          </ac:spMkLst>
        </pc:spChg>
        <pc:spChg chg="add mod">
          <ac:chgData name="Nguyễn Văn Hợp" userId="7dba0bc8-532a-425f-a564-f049debdfe5f" providerId="ADAL" clId="{9F469E13-63DB-4DDF-ACF5-5E9A87FC7789}" dt="2023-07-11T05:50:30.013" v="1508" actId="1076"/>
          <ac:spMkLst>
            <pc:docMk/>
            <pc:sldMk cId="3091919888" sldId="374"/>
            <ac:spMk id="37" creationId="{0138D09A-1D94-78AD-DE8B-2D8D7C1718ED}"/>
          </ac:spMkLst>
        </pc:spChg>
        <pc:spChg chg="add mod">
          <ac:chgData name="Nguyễn Văn Hợp" userId="7dba0bc8-532a-425f-a564-f049debdfe5f" providerId="ADAL" clId="{9F469E13-63DB-4DDF-ACF5-5E9A87FC7789}" dt="2023-07-11T05:52:15.947" v="1545" actId="1076"/>
          <ac:spMkLst>
            <pc:docMk/>
            <pc:sldMk cId="3091919888" sldId="374"/>
            <ac:spMk id="38" creationId="{BC1E2420-29D4-3B59-43C9-9464A1C568AF}"/>
          </ac:spMkLst>
        </pc:spChg>
        <pc:spChg chg="add mod">
          <ac:chgData name="Nguyễn Văn Hợp" userId="7dba0bc8-532a-425f-a564-f049debdfe5f" providerId="ADAL" clId="{9F469E13-63DB-4DDF-ACF5-5E9A87FC7789}" dt="2023-07-11T05:50:43.197" v="1512" actId="1076"/>
          <ac:spMkLst>
            <pc:docMk/>
            <pc:sldMk cId="3091919888" sldId="374"/>
            <ac:spMk id="39" creationId="{3B59ED25-8811-D929-BD0B-C936C5A0BECD}"/>
          </ac:spMkLst>
        </pc:spChg>
        <pc:spChg chg="add mod">
          <ac:chgData name="Nguyễn Văn Hợp" userId="7dba0bc8-532a-425f-a564-f049debdfe5f" providerId="ADAL" clId="{9F469E13-63DB-4DDF-ACF5-5E9A87FC7789}" dt="2023-07-11T05:50:52.972" v="1516" actId="20577"/>
          <ac:spMkLst>
            <pc:docMk/>
            <pc:sldMk cId="3091919888" sldId="374"/>
            <ac:spMk id="40" creationId="{53C728BE-E08E-A9A1-B155-48FCB1E7D624}"/>
          </ac:spMkLst>
        </pc:spChg>
        <pc:cxnChg chg="add mod">
          <ac:chgData name="Nguyễn Văn Hợp" userId="7dba0bc8-532a-425f-a564-f049debdfe5f" providerId="ADAL" clId="{9F469E13-63DB-4DDF-ACF5-5E9A87FC7789}" dt="2023-07-11T05:52:12.796" v="1544" actId="1076"/>
          <ac:cxnSpMkLst>
            <pc:docMk/>
            <pc:sldMk cId="3091919888" sldId="374"/>
            <ac:cxnSpMk id="4" creationId="{3ECA7AB2-C2BC-7EF0-624C-DC22C4EE56EE}"/>
          </ac:cxnSpMkLst>
        </pc:cxnChg>
        <pc:cxnChg chg="mod">
          <ac:chgData name="Nguyễn Văn Hợp" userId="7dba0bc8-532a-425f-a564-f049debdfe5f" providerId="ADAL" clId="{9F469E13-63DB-4DDF-ACF5-5E9A87FC7789}" dt="2023-07-11T05:52:01.014" v="1539" actId="1076"/>
          <ac:cxnSpMkLst>
            <pc:docMk/>
            <pc:sldMk cId="3091919888" sldId="374"/>
            <ac:cxnSpMk id="16" creationId="{25CC190B-1330-DBF6-022A-FE62013D1D14}"/>
          </ac:cxnSpMkLst>
        </pc:cxnChg>
        <pc:cxnChg chg="mod">
          <ac:chgData name="Nguyễn Văn Hợp" userId="7dba0bc8-532a-425f-a564-f049debdfe5f" providerId="ADAL" clId="{9F469E13-63DB-4DDF-ACF5-5E9A87FC7789}" dt="2023-07-11T05:52:02.851" v="1540" actId="1076"/>
          <ac:cxnSpMkLst>
            <pc:docMk/>
            <pc:sldMk cId="3091919888" sldId="374"/>
            <ac:cxnSpMk id="20" creationId="{46897EEF-911F-6FF3-9EF2-C7874A35C863}"/>
          </ac:cxnSpMkLst>
        </pc:cxnChg>
        <pc:cxnChg chg="mod">
          <ac:chgData name="Nguyễn Văn Hợp" userId="7dba0bc8-532a-425f-a564-f049debdfe5f" providerId="ADAL" clId="{9F469E13-63DB-4DDF-ACF5-5E9A87FC7789}" dt="2023-07-11T05:52:06.285" v="1541" actId="1076"/>
          <ac:cxnSpMkLst>
            <pc:docMk/>
            <pc:sldMk cId="3091919888" sldId="374"/>
            <ac:cxnSpMk id="21" creationId="{114A9EDC-3544-E8DE-4448-78DC2313D802}"/>
          </ac:cxnSpMkLst>
        </pc:cxnChg>
        <pc:cxnChg chg="add mod">
          <ac:chgData name="Nguyễn Văn Hợp" userId="7dba0bc8-532a-425f-a564-f049debdfe5f" providerId="ADAL" clId="{9F469E13-63DB-4DDF-ACF5-5E9A87FC7789}" dt="2023-07-11T05:52:10.573" v="1543" actId="1076"/>
          <ac:cxnSpMkLst>
            <pc:docMk/>
            <pc:sldMk cId="3091919888" sldId="374"/>
            <ac:cxnSpMk id="22" creationId="{78DFCDC5-61D4-9A92-2E60-05426E677E6E}"/>
          </ac:cxnSpMkLst>
        </pc:cxnChg>
        <pc:cxnChg chg="mod">
          <ac:chgData name="Nguyễn Văn Hợp" userId="7dba0bc8-532a-425f-a564-f049debdfe5f" providerId="ADAL" clId="{9F469E13-63DB-4DDF-ACF5-5E9A87FC7789}" dt="2023-07-11T05:52:08.220" v="1542" actId="1076"/>
          <ac:cxnSpMkLst>
            <pc:docMk/>
            <pc:sldMk cId="3091919888" sldId="374"/>
            <ac:cxnSpMk id="24" creationId="{EE05DD26-1FE7-6AD9-755B-039CB2994B23}"/>
          </ac:cxnSpMkLst>
        </pc:cxnChg>
        <pc:cxnChg chg="add mod">
          <ac:chgData name="Nguyễn Văn Hợp" userId="7dba0bc8-532a-425f-a564-f049debdfe5f" providerId="ADAL" clId="{9F469E13-63DB-4DDF-ACF5-5E9A87FC7789}" dt="2023-07-11T05:52:17.236" v="1546" actId="1076"/>
          <ac:cxnSpMkLst>
            <pc:docMk/>
            <pc:sldMk cId="3091919888" sldId="374"/>
            <ac:cxnSpMk id="41" creationId="{4FC321EC-5904-FB5B-F7C7-771B102BDF7E}"/>
          </ac:cxnSpMkLst>
        </pc:cxnChg>
        <pc:cxnChg chg="add mod">
          <ac:chgData name="Nguyễn Văn Hợp" userId="7dba0bc8-532a-425f-a564-f049debdfe5f" providerId="ADAL" clId="{9F469E13-63DB-4DDF-ACF5-5E9A87FC7789}" dt="2023-07-11T05:51:27.084" v="1527" actId="14100"/>
          <ac:cxnSpMkLst>
            <pc:docMk/>
            <pc:sldMk cId="3091919888" sldId="374"/>
            <ac:cxnSpMk id="45" creationId="{8BED0B4E-B586-9AA3-ADC0-12901531A652}"/>
          </ac:cxnSpMkLst>
        </pc:cxnChg>
        <pc:cxnChg chg="add del mod">
          <ac:chgData name="Nguyễn Văn Hợp" userId="7dba0bc8-532a-425f-a564-f049debdfe5f" providerId="ADAL" clId="{9F469E13-63DB-4DDF-ACF5-5E9A87FC7789}" dt="2023-07-11T05:51:31.198" v="1529"/>
          <ac:cxnSpMkLst>
            <pc:docMk/>
            <pc:sldMk cId="3091919888" sldId="374"/>
            <ac:cxnSpMk id="48" creationId="{A91D8444-FB2C-9956-285F-B37FDC91AD2F}"/>
          </ac:cxnSpMkLst>
        </pc:cxnChg>
        <pc:cxnChg chg="add mod">
          <ac:chgData name="Nguyễn Văn Hợp" userId="7dba0bc8-532a-425f-a564-f049debdfe5f" providerId="ADAL" clId="{9F469E13-63DB-4DDF-ACF5-5E9A87FC7789}" dt="2023-07-11T05:52:17.236" v="1546" actId="1076"/>
          <ac:cxnSpMkLst>
            <pc:docMk/>
            <pc:sldMk cId="3091919888" sldId="374"/>
            <ac:cxnSpMk id="49" creationId="{080FC5AF-B08F-C31B-119F-6D6BB46F9BE3}"/>
          </ac:cxnSpMkLst>
        </pc:cxnChg>
        <pc:cxnChg chg="add mod">
          <ac:chgData name="Nguyễn Văn Hợp" userId="7dba0bc8-532a-425f-a564-f049debdfe5f" providerId="ADAL" clId="{9F469E13-63DB-4DDF-ACF5-5E9A87FC7789}" dt="2023-07-11T05:52:29.507" v="1550" actId="14100"/>
          <ac:cxnSpMkLst>
            <pc:docMk/>
            <pc:sldMk cId="3091919888" sldId="374"/>
            <ac:cxnSpMk id="71" creationId="{3EFA8607-73AA-F26E-0A72-CCA42CEF6982}"/>
          </ac:cxnSpMkLst>
        </pc:cxnChg>
        <pc:cxnChg chg="add mod">
          <ac:chgData name="Nguyễn Văn Hợp" userId="7dba0bc8-532a-425f-a564-f049debdfe5f" providerId="ADAL" clId="{9F469E13-63DB-4DDF-ACF5-5E9A87FC7789}" dt="2023-07-11T05:52:54.028" v="1553" actId="1076"/>
          <ac:cxnSpMkLst>
            <pc:docMk/>
            <pc:sldMk cId="3091919888" sldId="374"/>
            <ac:cxnSpMk id="74" creationId="{D7FDAB1A-1154-DAAE-313A-EF1056F30C61}"/>
          </ac:cxnSpMkLst>
        </pc:cxnChg>
      </pc:sldChg>
      <pc:sldChg chg="addSp delSp modSp add del mod">
        <pc:chgData name="Nguyễn Văn Hợp" userId="7dba0bc8-532a-425f-a564-f049debdfe5f" providerId="ADAL" clId="{9F469E13-63DB-4DDF-ACF5-5E9A87FC7789}" dt="2023-07-11T03:09:53.577" v="1400" actId="47"/>
        <pc:sldMkLst>
          <pc:docMk/>
          <pc:sldMk cId="2593651830" sldId="375"/>
        </pc:sldMkLst>
        <pc:spChg chg="mod">
          <ac:chgData name="Nguyễn Văn Hợp" userId="7dba0bc8-532a-425f-a564-f049debdfe5f" providerId="ADAL" clId="{9F469E13-63DB-4DDF-ACF5-5E9A87FC7789}" dt="2023-07-06T16:30:05.960" v="502" actId="1076"/>
          <ac:spMkLst>
            <pc:docMk/>
            <pc:sldMk cId="2593651830" sldId="375"/>
            <ac:spMk id="7" creationId="{74BC7B57-1543-5BAF-3A62-1927818A0907}"/>
          </ac:spMkLst>
        </pc:spChg>
        <pc:spChg chg="mod">
          <ac:chgData name="Nguyễn Văn Hợp" userId="7dba0bc8-532a-425f-a564-f049debdfe5f" providerId="ADAL" clId="{9F469E13-63DB-4DDF-ACF5-5E9A87FC7789}" dt="2023-07-06T16:55:35.553" v="738" actId="20577"/>
          <ac:spMkLst>
            <pc:docMk/>
            <pc:sldMk cId="2593651830" sldId="375"/>
            <ac:spMk id="8" creationId="{4E9DE622-33B0-E89D-FC0C-06FCD1852EBC}"/>
          </ac:spMkLst>
        </pc:spChg>
        <pc:spChg chg="add del">
          <ac:chgData name="Nguyễn Văn Hợp" userId="7dba0bc8-532a-425f-a564-f049debdfe5f" providerId="ADAL" clId="{9F469E13-63DB-4DDF-ACF5-5E9A87FC7789}" dt="2023-07-06T16:21:49.858" v="387" actId="478"/>
          <ac:spMkLst>
            <pc:docMk/>
            <pc:sldMk cId="2593651830" sldId="375"/>
            <ac:spMk id="10" creationId="{83A34B4B-C3DF-F331-C81E-A9E85CD66E2A}"/>
          </ac:spMkLst>
        </pc:spChg>
        <pc:spChg chg="mod">
          <ac:chgData name="Nguyễn Văn Hợp" userId="7dba0bc8-532a-425f-a564-f049debdfe5f" providerId="ADAL" clId="{9F469E13-63DB-4DDF-ACF5-5E9A87FC7789}" dt="2023-07-06T16:35:24.256" v="577" actId="20577"/>
          <ac:spMkLst>
            <pc:docMk/>
            <pc:sldMk cId="2593651830" sldId="375"/>
            <ac:spMk id="12" creationId="{6048BB82-F8DB-4BF4-6106-3931CD083B40}"/>
          </ac:spMkLst>
        </pc:spChg>
        <pc:spChg chg="mod">
          <ac:chgData name="Nguyễn Văn Hợp" userId="7dba0bc8-532a-425f-a564-f049debdfe5f" providerId="ADAL" clId="{9F469E13-63DB-4DDF-ACF5-5E9A87FC7789}" dt="2023-07-06T16:27:25.896" v="467" actId="1076"/>
          <ac:spMkLst>
            <pc:docMk/>
            <pc:sldMk cId="2593651830" sldId="375"/>
            <ac:spMk id="13" creationId="{BEE6701F-66C6-E35A-0AFA-D44C28BF8899}"/>
          </ac:spMkLst>
        </pc:spChg>
        <pc:spChg chg="mod">
          <ac:chgData name="Nguyễn Văn Hợp" userId="7dba0bc8-532a-425f-a564-f049debdfe5f" providerId="ADAL" clId="{9F469E13-63DB-4DDF-ACF5-5E9A87FC7789}" dt="2023-07-06T16:27:29.689" v="468" actId="1076"/>
          <ac:spMkLst>
            <pc:docMk/>
            <pc:sldMk cId="2593651830" sldId="375"/>
            <ac:spMk id="14" creationId="{0150BE1C-E663-779C-77A5-206554DD7780}"/>
          </ac:spMkLst>
        </pc:spChg>
        <pc:spChg chg="add del mod ord">
          <ac:chgData name="Nguyễn Văn Hợp" userId="7dba0bc8-532a-425f-a564-f049debdfe5f" providerId="ADAL" clId="{9F469E13-63DB-4DDF-ACF5-5E9A87FC7789}" dt="2023-07-06T16:24:19.345" v="405" actId="11529"/>
          <ac:spMkLst>
            <pc:docMk/>
            <pc:sldMk cId="2593651830" sldId="375"/>
            <ac:spMk id="15" creationId="{ECF9310E-12DD-5CF8-D11C-C119230DE989}"/>
          </ac:spMkLst>
        </pc:spChg>
        <pc:spChg chg="mod">
          <ac:chgData name="Nguyễn Văn Hợp" userId="7dba0bc8-532a-425f-a564-f049debdfe5f" providerId="ADAL" clId="{9F469E13-63DB-4DDF-ACF5-5E9A87FC7789}" dt="2023-07-06T16:30:15.512" v="503" actId="1076"/>
          <ac:spMkLst>
            <pc:docMk/>
            <pc:sldMk cId="2593651830" sldId="375"/>
            <ac:spMk id="17" creationId="{B3097BF8-744A-09BF-7C33-F67E93C4F028}"/>
          </ac:spMkLst>
        </pc:spChg>
        <pc:spChg chg="mod">
          <ac:chgData name="Nguyễn Văn Hợp" userId="7dba0bc8-532a-425f-a564-f049debdfe5f" providerId="ADAL" clId="{9F469E13-63DB-4DDF-ACF5-5E9A87FC7789}" dt="2023-07-06T16:27:52.560" v="475" actId="1076"/>
          <ac:spMkLst>
            <pc:docMk/>
            <pc:sldMk cId="2593651830" sldId="375"/>
            <ac:spMk id="18" creationId="{440F97BD-9B28-8DF5-9F12-C54C86A3DF56}"/>
          </ac:spMkLst>
        </pc:spChg>
        <pc:spChg chg="mod">
          <ac:chgData name="Nguyễn Văn Hợp" userId="7dba0bc8-532a-425f-a564-f049debdfe5f" providerId="ADAL" clId="{9F469E13-63DB-4DDF-ACF5-5E9A87FC7789}" dt="2023-07-06T16:27:49.384" v="474" actId="1076"/>
          <ac:spMkLst>
            <pc:docMk/>
            <pc:sldMk cId="2593651830" sldId="375"/>
            <ac:spMk id="19" creationId="{87A10D47-D86F-0F34-F076-8EDE4E7EE781}"/>
          </ac:spMkLst>
        </pc:spChg>
        <pc:spChg chg="add mod">
          <ac:chgData name="Nguyễn Văn Hợp" userId="7dba0bc8-532a-425f-a564-f049debdfe5f" providerId="ADAL" clId="{9F469E13-63DB-4DDF-ACF5-5E9A87FC7789}" dt="2023-07-06T16:28:23.268" v="481" actId="207"/>
          <ac:spMkLst>
            <pc:docMk/>
            <pc:sldMk cId="2593651830" sldId="375"/>
            <ac:spMk id="30" creationId="{9BAE423F-920C-633C-BB2E-85DC2348850A}"/>
          </ac:spMkLst>
        </pc:spChg>
        <pc:cxnChg chg="mod">
          <ac:chgData name="Nguyễn Văn Hợp" userId="7dba0bc8-532a-425f-a564-f049debdfe5f" providerId="ADAL" clId="{9F469E13-63DB-4DDF-ACF5-5E9A87FC7789}" dt="2023-07-06T16:30:05.960" v="502" actId="1076"/>
          <ac:cxnSpMkLst>
            <pc:docMk/>
            <pc:sldMk cId="2593651830" sldId="375"/>
            <ac:cxnSpMk id="4" creationId="{3ECA7AB2-C2BC-7EF0-624C-DC22C4EE56EE}"/>
          </ac:cxnSpMkLst>
        </pc:cxnChg>
        <pc:cxnChg chg="mod">
          <ac:chgData name="Nguyễn Văn Hợp" userId="7dba0bc8-532a-425f-a564-f049debdfe5f" providerId="ADAL" clId="{9F469E13-63DB-4DDF-ACF5-5E9A87FC7789}" dt="2023-07-06T16:27:25.896" v="467" actId="1076"/>
          <ac:cxnSpMkLst>
            <pc:docMk/>
            <pc:sldMk cId="2593651830" sldId="375"/>
            <ac:cxnSpMk id="16" creationId="{25CC190B-1330-DBF6-022A-FE62013D1D14}"/>
          </ac:cxnSpMkLst>
        </pc:cxnChg>
        <pc:cxnChg chg="mod">
          <ac:chgData name="Nguyễn Văn Hợp" userId="7dba0bc8-532a-425f-a564-f049debdfe5f" providerId="ADAL" clId="{9F469E13-63DB-4DDF-ACF5-5E9A87FC7789}" dt="2023-07-06T16:27:29.689" v="468" actId="1076"/>
          <ac:cxnSpMkLst>
            <pc:docMk/>
            <pc:sldMk cId="2593651830" sldId="375"/>
            <ac:cxnSpMk id="20" creationId="{46897EEF-911F-6FF3-9EF2-C7874A35C863}"/>
          </ac:cxnSpMkLst>
        </pc:cxnChg>
        <pc:cxnChg chg="mod">
          <ac:chgData name="Nguyễn Văn Hợp" userId="7dba0bc8-532a-425f-a564-f049debdfe5f" providerId="ADAL" clId="{9F469E13-63DB-4DDF-ACF5-5E9A87FC7789}" dt="2023-07-06T16:27:49.384" v="474" actId="1076"/>
          <ac:cxnSpMkLst>
            <pc:docMk/>
            <pc:sldMk cId="2593651830" sldId="375"/>
            <ac:cxnSpMk id="21" creationId="{114A9EDC-3544-E8DE-4448-78DC2313D802}"/>
          </ac:cxnSpMkLst>
        </pc:cxnChg>
        <pc:cxnChg chg="mod">
          <ac:chgData name="Nguyễn Văn Hợp" userId="7dba0bc8-532a-425f-a564-f049debdfe5f" providerId="ADAL" clId="{9F469E13-63DB-4DDF-ACF5-5E9A87FC7789}" dt="2023-07-06T16:30:15.512" v="503" actId="1076"/>
          <ac:cxnSpMkLst>
            <pc:docMk/>
            <pc:sldMk cId="2593651830" sldId="375"/>
            <ac:cxnSpMk id="22" creationId="{78DFCDC5-61D4-9A92-2E60-05426E677E6E}"/>
          </ac:cxnSpMkLst>
        </pc:cxnChg>
        <pc:cxnChg chg="mod">
          <ac:chgData name="Nguyễn Văn Hợp" userId="7dba0bc8-532a-425f-a564-f049debdfe5f" providerId="ADAL" clId="{9F469E13-63DB-4DDF-ACF5-5E9A87FC7789}" dt="2023-07-06T16:27:52.560" v="475" actId="1076"/>
          <ac:cxnSpMkLst>
            <pc:docMk/>
            <pc:sldMk cId="2593651830" sldId="375"/>
            <ac:cxnSpMk id="24" creationId="{EE05DD26-1FE7-6AD9-755B-039CB2994B23}"/>
          </ac:cxnSpMkLst>
        </pc:cxnChg>
        <pc:cxnChg chg="add del mod">
          <ac:chgData name="Nguyễn Văn Hợp" userId="7dba0bc8-532a-425f-a564-f049debdfe5f" providerId="ADAL" clId="{9F469E13-63DB-4DDF-ACF5-5E9A87FC7789}" dt="2023-07-06T16:25:11.840" v="412" actId="478"/>
          <ac:cxnSpMkLst>
            <pc:docMk/>
            <pc:sldMk cId="2593651830" sldId="375"/>
            <ac:cxnSpMk id="25" creationId="{3730E031-BE05-DC5B-3F73-4F077168A772}"/>
          </ac:cxnSpMkLst>
        </pc:cxnChg>
        <pc:cxnChg chg="add mod">
          <ac:chgData name="Nguyễn Văn Hợp" userId="7dba0bc8-532a-425f-a564-f049debdfe5f" providerId="ADAL" clId="{9F469E13-63DB-4DDF-ACF5-5E9A87FC7789}" dt="2023-07-06T16:28:10.496" v="478" actId="1076"/>
          <ac:cxnSpMkLst>
            <pc:docMk/>
            <pc:sldMk cId="2593651830" sldId="375"/>
            <ac:cxnSpMk id="28" creationId="{44292229-3261-296B-7239-0B5076A9F06F}"/>
          </ac:cxnSpMkLst>
        </pc:cxnChg>
      </pc:sldChg>
      <pc:sldChg chg="add del">
        <pc:chgData name="Nguyễn Văn Hợp" userId="7dba0bc8-532a-425f-a564-f049debdfe5f" providerId="ADAL" clId="{9F469E13-63DB-4DDF-ACF5-5E9A87FC7789}" dt="2023-07-06T17:03:50.359" v="766" actId="47"/>
        <pc:sldMkLst>
          <pc:docMk/>
          <pc:sldMk cId="4233175995" sldId="376"/>
        </pc:sldMkLst>
      </pc:sldChg>
      <pc:sldChg chg="addSp delSp modSp add mod">
        <pc:chgData name="Nguyễn Văn Hợp" userId="7dba0bc8-532a-425f-a564-f049debdfe5f" providerId="ADAL" clId="{9F469E13-63DB-4DDF-ACF5-5E9A87FC7789}" dt="2023-07-06T16:55:58.799" v="741" actId="20577"/>
        <pc:sldMkLst>
          <pc:docMk/>
          <pc:sldMk cId="2648905262" sldId="377"/>
        </pc:sldMkLst>
        <pc:spChg chg="mod">
          <ac:chgData name="Nguyễn Văn Hợp" userId="7dba0bc8-532a-425f-a564-f049debdfe5f" providerId="ADAL" clId="{9F469E13-63DB-4DDF-ACF5-5E9A87FC7789}" dt="2023-07-06T16:46:33.912" v="694" actId="1076"/>
          <ac:spMkLst>
            <pc:docMk/>
            <pc:sldMk cId="2648905262" sldId="377"/>
            <ac:spMk id="7" creationId="{74BC7B57-1543-5BAF-3A62-1927818A0907}"/>
          </ac:spMkLst>
        </pc:spChg>
        <pc:spChg chg="mod">
          <ac:chgData name="Nguyễn Văn Hợp" userId="7dba0bc8-532a-425f-a564-f049debdfe5f" providerId="ADAL" clId="{9F469E13-63DB-4DDF-ACF5-5E9A87FC7789}" dt="2023-07-06T16:55:58.799" v="741" actId="20577"/>
          <ac:spMkLst>
            <pc:docMk/>
            <pc:sldMk cId="2648905262" sldId="377"/>
            <ac:spMk id="8" creationId="{4E9DE622-33B0-E89D-FC0C-06FCD1852EBC}"/>
          </ac:spMkLst>
        </pc:spChg>
        <pc:spChg chg="mod">
          <ac:chgData name="Nguyễn Văn Hợp" userId="7dba0bc8-532a-425f-a564-f049debdfe5f" providerId="ADAL" clId="{9F469E13-63DB-4DDF-ACF5-5E9A87FC7789}" dt="2023-07-06T16:35:34.145" v="579" actId="20577"/>
          <ac:spMkLst>
            <pc:docMk/>
            <pc:sldMk cId="2648905262" sldId="377"/>
            <ac:spMk id="12" creationId="{6048BB82-F8DB-4BF4-6106-3931CD083B40}"/>
          </ac:spMkLst>
        </pc:spChg>
        <pc:spChg chg="mod">
          <ac:chgData name="Nguyễn Văn Hợp" userId="7dba0bc8-532a-425f-a564-f049debdfe5f" providerId="ADAL" clId="{9F469E13-63DB-4DDF-ACF5-5E9A87FC7789}" dt="2023-07-06T16:31:37.304" v="526" actId="1076"/>
          <ac:spMkLst>
            <pc:docMk/>
            <pc:sldMk cId="2648905262" sldId="377"/>
            <ac:spMk id="13" creationId="{BEE6701F-66C6-E35A-0AFA-D44C28BF8899}"/>
          </ac:spMkLst>
        </pc:spChg>
        <pc:spChg chg="mod">
          <ac:chgData name="Nguyễn Văn Hợp" userId="7dba0bc8-532a-425f-a564-f049debdfe5f" providerId="ADAL" clId="{9F469E13-63DB-4DDF-ACF5-5E9A87FC7789}" dt="2023-07-06T16:31:13.816" v="518" actId="1076"/>
          <ac:spMkLst>
            <pc:docMk/>
            <pc:sldMk cId="2648905262" sldId="377"/>
            <ac:spMk id="14" creationId="{0150BE1C-E663-779C-77A5-206554DD7780}"/>
          </ac:spMkLst>
        </pc:spChg>
        <pc:spChg chg="mod">
          <ac:chgData name="Nguyễn Văn Hợp" userId="7dba0bc8-532a-425f-a564-f049debdfe5f" providerId="ADAL" clId="{9F469E13-63DB-4DDF-ACF5-5E9A87FC7789}" dt="2023-07-06T16:46:36.280" v="695" actId="1076"/>
          <ac:spMkLst>
            <pc:docMk/>
            <pc:sldMk cId="2648905262" sldId="377"/>
            <ac:spMk id="17" creationId="{B3097BF8-744A-09BF-7C33-F67E93C4F028}"/>
          </ac:spMkLst>
        </pc:spChg>
        <pc:spChg chg="mod">
          <ac:chgData name="Nguyễn Văn Hợp" userId="7dba0bc8-532a-425f-a564-f049debdfe5f" providerId="ADAL" clId="{9F469E13-63DB-4DDF-ACF5-5E9A87FC7789}" dt="2023-07-06T16:31:44.928" v="527" actId="1076"/>
          <ac:spMkLst>
            <pc:docMk/>
            <pc:sldMk cId="2648905262" sldId="377"/>
            <ac:spMk id="18" creationId="{440F97BD-9B28-8DF5-9F12-C54C86A3DF56}"/>
          </ac:spMkLst>
        </pc:spChg>
        <pc:spChg chg="mod">
          <ac:chgData name="Nguyễn Văn Hợp" userId="7dba0bc8-532a-425f-a564-f049debdfe5f" providerId="ADAL" clId="{9F469E13-63DB-4DDF-ACF5-5E9A87FC7789}" dt="2023-07-06T16:31:46.848" v="528" actId="1076"/>
          <ac:spMkLst>
            <pc:docMk/>
            <pc:sldMk cId="2648905262" sldId="377"/>
            <ac:spMk id="19" creationId="{87A10D47-D86F-0F34-F076-8EDE4E7EE781}"/>
          </ac:spMkLst>
        </pc:spChg>
        <pc:cxnChg chg="mod">
          <ac:chgData name="Nguyễn Văn Hợp" userId="7dba0bc8-532a-425f-a564-f049debdfe5f" providerId="ADAL" clId="{9F469E13-63DB-4DDF-ACF5-5E9A87FC7789}" dt="2023-07-06T16:46:33.912" v="694" actId="1076"/>
          <ac:cxnSpMkLst>
            <pc:docMk/>
            <pc:sldMk cId="2648905262" sldId="377"/>
            <ac:cxnSpMk id="4" creationId="{3ECA7AB2-C2BC-7EF0-624C-DC22C4EE56EE}"/>
          </ac:cxnSpMkLst>
        </pc:cxnChg>
        <pc:cxnChg chg="del mod">
          <ac:chgData name="Nguyễn Văn Hợp" userId="7dba0bc8-532a-425f-a564-f049debdfe5f" providerId="ADAL" clId="{9F469E13-63DB-4DDF-ACF5-5E9A87FC7789}" dt="2023-07-06T16:28:58.866" v="483" actId="478"/>
          <ac:cxnSpMkLst>
            <pc:docMk/>
            <pc:sldMk cId="2648905262" sldId="377"/>
            <ac:cxnSpMk id="16" creationId="{25CC190B-1330-DBF6-022A-FE62013D1D14}"/>
          </ac:cxnSpMkLst>
        </pc:cxnChg>
        <pc:cxnChg chg="mod">
          <ac:chgData name="Nguyễn Văn Hợp" userId="7dba0bc8-532a-425f-a564-f049debdfe5f" providerId="ADAL" clId="{9F469E13-63DB-4DDF-ACF5-5E9A87FC7789}" dt="2023-07-06T16:31:13.816" v="518" actId="1076"/>
          <ac:cxnSpMkLst>
            <pc:docMk/>
            <pc:sldMk cId="2648905262" sldId="377"/>
            <ac:cxnSpMk id="20" creationId="{46897EEF-911F-6FF3-9EF2-C7874A35C863}"/>
          </ac:cxnSpMkLst>
        </pc:cxnChg>
        <pc:cxnChg chg="mod">
          <ac:chgData name="Nguyễn Văn Hợp" userId="7dba0bc8-532a-425f-a564-f049debdfe5f" providerId="ADAL" clId="{9F469E13-63DB-4DDF-ACF5-5E9A87FC7789}" dt="2023-07-06T16:31:46.848" v="528" actId="1076"/>
          <ac:cxnSpMkLst>
            <pc:docMk/>
            <pc:sldMk cId="2648905262" sldId="377"/>
            <ac:cxnSpMk id="21" creationId="{114A9EDC-3544-E8DE-4448-78DC2313D802}"/>
          </ac:cxnSpMkLst>
        </pc:cxnChg>
        <pc:cxnChg chg="mod">
          <ac:chgData name="Nguyễn Văn Hợp" userId="7dba0bc8-532a-425f-a564-f049debdfe5f" providerId="ADAL" clId="{9F469E13-63DB-4DDF-ACF5-5E9A87FC7789}" dt="2023-07-06T16:46:36.280" v="695" actId="1076"/>
          <ac:cxnSpMkLst>
            <pc:docMk/>
            <pc:sldMk cId="2648905262" sldId="377"/>
            <ac:cxnSpMk id="22" creationId="{78DFCDC5-61D4-9A92-2E60-05426E677E6E}"/>
          </ac:cxnSpMkLst>
        </pc:cxnChg>
        <pc:cxnChg chg="mod">
          <ac:chgData name="Nguyễn Văn Hợp" userId="7dba0bc8-532a-425f-a564-f049debdfe5f" providerId="ADAL" clId="{9F469E13-63DB-4DDF-ACF5-5E9A87FC7789}" dt="2023-07-06T16:31:44.928" v="527" actId="1076"/>
          <ac:cxnSpMkLst>
            <pc:docMk/>
            <pc:sldMk cId="2648905262" sldId="377"/>
            <ac:cxnSpMk id="24" creationId="{EE05DD26-1FE7-6AD9-755B-039CB2994B23}"/>
          </ac:cxnSpMkLst>
        </pc:cxnChg>
        <pc:cxnChg chg="add mod">
          <ac:chgData name="Nguyễn Văn Hợp" userId="7dba0bc8-532a-425f-a564-f049debdfe5f" providerId="ADAL" clId="{9F469E13-63DB-4DDF-ACF5-5E9A87FC7789}" dt="2023-07-06T16:31:37.304" v="526" actId="1076"/>
          <ac:cxnSpMkLst>
            <pc:docMk/>
            <pc:sldMk cId="2648905262" sldId="377"/>
            <ac:cxnSpMk id="37" creationId="{977CF1B0-ED8B-82BC-A98E-DF6B18624121}"/>
          </ac:cxnSpMkLst>
        </pc:cxnChg>
      </pc:sldChg>
      <pc:sldChg chg="addSp modSp add mod">
        <pc:chgData name="Nguyễn Văn Hợp" userId="7dba0bc8-532a-425f-a564-f049debdfe5f" providerId="ADAL" clId="{9F469E13-63DB-4DDF-ACF5-5E9A87FC7789}" dt="2023-07-06T16:56:09.600" v="744" actId="20577"/>
        <pc:sldMkLst>
          <pc:docMk/>
          <pc:sldMk cId="1836008592" sldId="378"/>
        </pc:sldMkLst>
        <pc:spChg chg="mod">
          <ac:chgData name="Nguyễn Văn Hợp" userId="7dba0bc8-532a-425f-a564-f049debdfe5f" providerId="ADAL" clId="{9F469E13-63DB-4DDF-ACF5-5E9A87FC7789}" dt="2023-07-06T16:50:22.818" v="728" actId="1076"/>
          <ac:spMkLst>
            <pc:docMk/>
            <pc:sldMk cId="1836008592" sldId="378"/>
            <ac:spMk id="7" creationId="{74BC7B57-1543-5BAF-3A62-1927818A0907}"/>
          </ac:spMkLst>
        </pc:spChg>
        <pc:spChg chg="mod">
          <ac:chgData name="Nguyễn Văn Hợp" userId="7dba0bc8-532a-425f-a564-f049debdfe5f" providerId="ADAL" clId="{9F469E13-63DB-4DDF-ACF5-5E9A87FC7789}" dt="2023-07-06T16:56:09.600" v="744" actId="20577"/>
          <ac:spMkLst>
            <pc:docMk/>
            <pc:sldMk cId="1836008592" sldId="378"/>
            <ac:spMk id="8" creationId="{4E9DE622-33B0-E89D-FC0C-06FCD1852EBC}"/>
          </ac:spMkLst>
        </pc:spChg>
        <pc:spChg chg="add mod">
          <ac:chgData name="Nguyễn Văn Hợp" userId="7dba0bc8-532a-425f-a564-f049debdfe5f" providerId="ADAL" clId="{9F469E13-63DB-4DDF-ACF5-5E9A87FC7789}" dt="2023-07-06T16:50:32.471" v="732" actId="1076"/>
          <ac:spMkLst>
            <pc:docMk/>
            <pc:sldMk cId="1836008592" sldId="378"/>
            <ac:spMk id="10" creationId="{127B2FA3-92ED-F83D-44A6-9101C9C7AB1B}"/>
          </ac:spMkLst>
        </pc:spChg>
        <pc:spChg chg="mod">
          <ac:chgData name="Nguyễn Văn Hợp" userId="7dba0bc8-532a-425f-a564-f049debdfe5f" providerId="ADAL" clId="{9F469E13-63DB-4DDF-ACF5-5E9A87FC7789}" dt="2023-07-06T16:35:51.760" v="581" actId="20577"/>
          <ac:spMkLst>
            <pc:docMk/>
            <pc:sldMk cId="1836008592" sldId="378"/>
            <ac:spMk id="12" creationId="{6048BB82-F8DB-4BF4-6106-3931CD083B40}"/>
          </ac:spMkLst>
        </pc:spChg>
        <pc:spChg chg="mod">
          <ac:chgData name="Nguyễn Văn Hợp" userId="7dba0bc8-532a-425f-a564-f049debdfe5f" providerId="ADAL" clId="{9F469E13-63DB-4DDF-ACF5-5E9A87FC7789}" dt="2023-07-06T16:50:09.056" v="723" actId="1076"/>
          <ac:spMkLst>
            <pc:docMk/>
            <pc:sldMk cId="1836008592" sldId="378"/>
            <ac:spMk id="13" creationId="{BEE6701F-66C6-E35A-0AFA-D44C28BF8899}"/>
          </ac:spMkLst>
        </pc:spChg>
        <pc:spChg chg="mod">
          <ac:chgData name="Nguyễn Văn Hợp" userId="7dba0bc8-532a-425f-a564-f049debdfe5f" providerId="ADAL" clId="{9F469E13-63DB-4DDF-ACF5-5E9A87FC7789}" dt="2023-07-06T16:50:12.297" v="724" actId="1076"/>
          <ac:spMkLst>
            <pc:docMk/>
            <pc:sldMk cId="1836008592" sldId="378"/>
            <ac:spMk id="14" creationId="{0150BE1C-E663-779C-77A5-206554DD7780}"/>
          </ac:spMkLst>
        </pc:spChg>
        <pc:spChg chg="mod">
          <ac:chgData name="Nguyễn Văn Hợp" userId="7dba0bc8-532a-425f-a564-f049debdfe5f" providerId="ADAL" clId="{9F469E13-63DB-4DDF-ACF5-5E9A87FC7789}" dt="2023-07-06T16:50:26.681" v="729" actId="1076"/>
          <ac:spMkLst>
            <pc:docMk/>
            <pc:sldMk cId="1836008592" sldId="378"/>
            <ac:spMk id="17" creationId="{B3097BF8-744A-09BF-7C33-F67E93C4F028}"/>
          </ac:spMkLst>
        </pc:spChg>
        <pc:spChg chg="mod">
          <ac:chgData name="Nguyễn Văn Hợp" userId="7dba0bc8-532a-425f-a564-f049debdfe5f" providerId="ADAL" clId="{9F469E13-63DB-4DDF-ACF5-5E9A87FC7789}" dt="2023-07-06T16:50:16.168" v="725" actId="1076"/>
          <ac:spMkLst>
            <pc:docMk/>
            <pc:sldMk cId="1836008592" sldId="378"/>
            <ac:spMk id="18" creationId="{440F97BD-9B28-8DF5-9F12-C54C86A3DF56}"/>
          </ac:spMkLst>
        </pc:spChg>
        <pc:spChg chg="mod">
          <ac:chgData name="Nguyễn Văn Hợp" userId="7dba0bc8-532a-425f-a564-f049debdfe5f" providerId="ADAL" clId="{9F469E13-63DB-4DDF-ACF5-5E9A87FC7789}" dt="2023-07-06T16:50:18.642" v="726" actId="1076"/>
          <ac:spMkLst>
            <pc:docMk/>
            <pc:sldMk cId="1836008592" sldId="378"/>
            <ac:spMk id="19" creationId="{87A10D47-D86F-0F34-F076-8EDE4E7EE781}"/>
          </ac:spMkLst>
        </pc:spChg>
        <pc:spChg chg="add mod">
          <ac:chgData name="Nguyễn Văn Hợp" userId="7dba0bc8-532a-425f-a564-f049debdfe5f" providerId="ADAL" clId="{9F469E13-63DB-4DDF-ACF5-5E9A87FC7789}" dt="2023-07-06T16:50:46.912" v="735" actId="1076"/>
          <ac:spMkLst>
            <pc:docMk/>
            <pc:sldMk cId="1836008592" sldId="378"/>
            <ac:spMk id="30" creationId="{F0F778D5-B78C-4420-12CD-33DC19437088}"/>
          </ac:spMkLst>
        </pc:spChg>
        <pc:cxnChg chg="mod">
          <ac:chgData name="Nguyễn Văn Hợp" userId="7dba0bc8-532a-425f-a564-f049debdfe5f" providerId="ADAL" clId="{9F469E13-63DB-4DDF-ACF5-5E9A87FC7789}" dt="2023-07-06T16:50:22.818" v="728" actId="1076"/>
          <ac:cxnSpMkLst>
            <pc:docMk/>
            <pc:sldMk cId="1836008592" sldId="378"/>
            <ac:cxnSpMk id="4" creationId="{3ECA7AB2-C2BC-7EF0-624C-DC22C4EE56EE}"/>
          </ac:cxnSpMkLst>
        </pc:cxnChg>
        <pc:cxnChg chg="mod">
          <ac:chgData name="Nguyễn Văn Hợp" userId="7dba0bc8-532a-425f-a564-f049debdfe5f" providerId="ADAL" clId="{9F469E13-63DB-4DDF-ACF5-5E9A87FC7789}" dt="2023-07-06T16:50:12.297" v="724" actId="1076"/>
          <ac:cxnSpMkLst>
            <pc:docMk/>
            <pc:sldMk cId="1836008592" sldId="378"/>
            <ac:cxnSpMk id="20" creationId="{46897EEF-911F-6FF3-9EF2-C7874A35C863}"/>
          </ac:cxnSpMkLst>
        </pc:cxnChg>
        <pc:cxnChg chg="mod">
          <ac:chgData name="Nguyễn Văn Hợp" userId="7dba0bc8-532a-425f-a564-f049debdfe5f" providerId="ADAL" clId="{9F469E13-63DB-4DDF-ACF5-5E9A87FC7789}" dt="2023-07-06T16:50:18.642" v="726" actId="1076"/>
          <ac:cxnSpMkLst>
            <pc:docMk/>
            <pc:sldMk cId="1836008592" sldId="378"/>
            <ac:cxnSpMk id="21" creationId="{114A9EDC-3544-E8DE-4448-78DC2313D802}"/>
          </ac:cxnSpMkLst>
        </pc:cxnChg>
        <pc:cxnChg chg="mod">
          <ac:chgData name="Nguyễn Văn Hợp" userId="7dba0bc8-532a-425f-a564-f049debdfe5f" providerId="ADAL" clId="{9F469E13-63DB-4DDF-ACF5-5E9A87FC7789}" dt="2023-07-06T16:50:26.681" v="729" actId="1076"/>
          <ac:cxnSpMkLst>
            <pc:docMk/>
            <pc:sldMk cId="1836008592" sldId="378"/>
            <ac:cxnSpMk id="22" creationId="{78DFCDC5-61D4-9A92-2E60-05426E677E6E}"/>
          </ac:cxnSpMkLst>
        </pc:cxnChg>
        <pc:cxnChg chg="mod">
          <ac:chgData name="Nguyễn Văn Hợp" userId="7dba0bc8-532a-425f-a564-f049debdfe5f" providerId="ADAL" clId="{9F469E13-63DB-4DDF-ACF5-5E9A87FC7789}" dt="2023-07-06T16:50:16.168" v="725" actId="1076"/>
          <ac:cxnSpMkLst>
            <pc:docMk/>
            <pc:sldMk cId="1836008592" sldId="378"/>
            <ac:cxnSpMk id="24" creationId="{EE05DD26-1FE7-6AD9-755B-039CB2994B23}"/>
          </ac:cxnSpMkLst>
        </pc:cxnChg>
        <pc:cxnChg chg="add mod">
          <ac:chgData name="Nguyễn Văn Hợp" userId="7dba0bc8-532a-425f-a564-f049debdfe5f" providerId="ADAL" clId="{9F469E13-63DB-4DDF-ACF5-5E9A87FC7789}" dt="2023-07-06T16:50:32.471" v="732" actId="1076"/>
          <ac:cxnSpMkLst>
            <pc:docMk/>
            <pc:sldMk cId="1836008592" sldId="378"/>
            <ac:cxnSpMk id="31" creationId="{5E102DFA-8231-5E25-DE27-A38D68B6E528}"/>
          </ac:cxnSpMkLst>
        </pc:cxnChg>
        <pc:cxnChg chg="add mod">
          <ac:chgData name="Nguyễn Văn Hợp" userId="7dba0bc8-532a-425f-a564-f049debdfe5f" providerId="ADAL" clId="{9F469E13-63DB-4DDF-ACF5-5E9A87FC7789}" dt="2023-07-06T16:50:46.912" v="735" actId="1076"/>
          <ac:cxnSpMkLst>
            <pc:docMk/>
            <pc:sldMk cId="1836008592" sldId="378"/>
            <ac:cxnSpMk id="34" creationId="{5A931A71-66D7-6DC7-0BEE-0CF495FA7CD5}"/>
          </ac:cxnSpMkLst>
        </pc:cxnChg>
        <pc:cxnChg chg="mod">
          <ac:chgData name="Nguyễn Văn Hợp" userId="7dba0bc8-532a-425f-a564-f049debdfe5f" providerId="ADAL" clId="{9F469E13-63DB-4DDF-ACF5-5E9A87FC7789}" dt="2023-07-06T16:50:09.056" v="723" actId="1076"/>
          <ac:cxnSpMkLst>
            <pc:docMk/>
            <pc:sldMk cId="1836008592" sldId="378"/>
            <ac:cxnSpMk id="37" creationId="{977CF1B0-ED8B-82BC-A98E-DF6B18624121}"/>
          </ac:cxnSpMkLst>
        </pc:cxnChg>
      </pc:sldChg>
      <pc:sldChg chg="modSp add mod">
        <pc:chgData name="Nguyễn Văn Hợp" userId="7dba0bc8-532a-425f-a564-f049debdfe5f" providerId="ADAL" clId="{9F469E13-63DB-4DDF-ACF5-5E9A87FC7789}" dt="2023-07-06T17:04:24.550" v="768"/>
        <pc:sldMkLst>
          <pc:docMk/>
          <pc:sldMk cId="844561897" sldId="379"/>
        </pc:sldMkLst>
        <pc:spChg chg="mod">
          <ac:chgData name="Nguyễn Văn Hợp" userId="7dba0bc8-532a-425f-a564-f049debdfe5f" providerId="ADAL" clId="{9F469E13-63DB-4DDF-ACF5-5E9A87FC7789}" dt="2023-07-06T17:04:24.550" v="768"/>
          <ac:spMkLst>
            <pc:docMk/>
            <pc:sldMk cId="844561897" sldId="379"/>
            <ac:spMk id="10" creationId="{CA79CEC7-D24C-8892-00AE-3F2307CA0CFD}"/>
          </ac:spMkLst>
        </pc:spChg>
      </pc:sldChg>
      <pc:sldChg chg="addSp modSp add mod">
        <pc:chgData name="Nguyễn Văn Hợp" userId="7dba0bc8-532a-425f-a564-f049debdfe5f" providerId="ADAL" clId="{9F469E13-63DB-4DDF-ACF5-5E9A87FC7789}" dt="2023-07-11T05:56:17.820" v="1566" actId="1076"/>
        <pc:sldMkLst>
          <pc:docMk/>
          <pc:sldMk cId="2059322659" sldId="380"/>
        </pc:sldMkLst>
        <pc:spChg chg="add mod">
          <ac:chgData name="Nguyễn Văn Hợp" userId="7dba0bc8-532a-425f-a564-f049debdfe5f" providerId="ADAL" clId="{9F469E13-63DB-4DDF-ACF5-5E9A87FC7789}" dt="2023-07-06T17:13:06.231" v="1000" actId="1076"/>
          <ac:spMkLst>
            <pc:docMk/>
            <pc:sldMk cId="2059322659" sldId="380"/>
            <ac:spMk id="4" creationId="{97939A60-3B28-9606-CA0D-A8E362747250}"/>
          </ac:spMkLst>
        </pc:spChg>
        <pc:spChg chg="add mod">
          <ac:chgData name="Nguyễn Văn Hợp" userId="7dba0bc8-532a-425f-a564-f049debdfe5f" providerId="ADAL" clId="{9F469E13-63DB-4DDF-ACF5-5E9A87FC7789}" dt="2023-07-06T17:14:33.845" v="1017" actId="20577"/>
          <ac:spMkLst>
            <pc:docMk/>
            <pc:sldMk cId="2059322659" sldId="380"/>
            <ac:spMk id="7" creationId="{71793047-A7AC-38B8-4E72-03EB720BDCF7}"/>
          </ac:spMkLst>
        </pc:spChg>
        <pc:spChg chg="add mod">
          <ac:chgData name="Nguyễn Văn Hợp" userId="7dba0bc8-532a-425f-a564-f049debdfe5f" providerId="ADAL" clId="{9F469E13-63DB-4DDF-ACF5-5E9A87FC7789}" dt="2023-07-11T05:56:17.820" v="1566" actId="1076"/>
          <ac:spMkLst>
            <pc:docMk/>
            <pc:sldMk cId="2059322659" sldId="380"/>
            <ac:spMk id="8" creationId="{FBA04AC1-EAE6-F6BE-7534-2C582BF2A447}"/>
          </ac:spMkLst>
        </pc:spChg>
        <pc:spChg chg="mod">
          <ac:chgData name="Nguyễn Văn Hợp" userId="7dba0bc8-532a-425f-a564-f049debdfe5f" providerId="ADAL" clId="{9F469E13-63DB-4DDF-ACF5-5E9A87FC7789}" dt="2023-07-07T15:27:45.918" v="1115" actId="207"/>
          <ac:spMkLst>
            <pc:docMk/>
            <pc:sldMk cId="2059322659" sldId="380"/>
            <ac:spMk id="10" creationId="{CA79CEC7-D24C-8892-00AE-3F2307CA0CFD}"/>
          </ac:spMkLst>
        </pc:spChg>
        <pc:spChg chg="add mod">
          <ac:chgData name="Nguyễn Văn Hợp" userId="7dba0bc8-532a-425f-a564-f049debdfe5f" providerId="ADAL" clId="{9F469E13-63DB-4DDF-ACF5-5E9A87FC7789}" dt="2023-07-06T17:14:27.519" v="1015" actId="1076"/>
          <ac:spMkLst>
            <pc:docMk/>
            <pc:sldMk cId="2059322659" sldId="380"/>
            <ac:spMk id="11" creationId="{D8168CD3-E0CA-E32C-456B-4C86F1F51C9A}"/>
          </ac:spMkLst>
        </pc:spChg>
        <pc:cxnChg chg="add mod">
          <ac:chgData name="Nguyễn Văn Hợp" userId="7dba0bc8-532a-425f-a564-f049debdfe5f" providerId="ADAL" clId="{9F469E13-63DB-4DDF-ACF5-5E9A87FC7789}" dt="2023-07-06T17:15:35.870" v="1075" actId="14100"/>
          <ac:cxnSpMkLst>
            <pc:docMk/>
            <pc:sldMk cId="2059322659" sldId="380"/>
            <ac:cxnSpMk id="12" creationId="{36AA2738-2D72-E2C4-3977-293B33294363}"/>
          </ac:cxnSpMkLst>
        </pc:cxnChg>
        <pc:cxnChg chg="add mod">
          <ac:chgData name="Nguyễn Văn Hợp" userId="7dba0bc8-532a-425f-a564-f049debdfe5f" providerId="ADAL" clId="{9F469E13-63DB-4DDF-ACF5-5E9A87FC7789}" dt="2023-07-11T05:56:17.820" v="1566" actId="1076"/>
          <ac:cxnSpMkLst>
            <pc:docMk/>
            <pc:sldMk cId="2059322659" sldId="380"/>
            <ac:cxnSpMk id="15" creationId="{809A4D68-F5C1-876A-1551-E31E95F4209E}"/>
          </ac:cxnSpMkLst>
        </pc:cxnChg>
      </pc:sldChg>
      <pc:sldChg chg="addSp modSp add mod">
        <pc:chgData name="Nguyễn Văn Hợp" userId="7dba0bc8-532a-425f-a564-f049debdfe5f" providerId="ADAL" clId="{9F469E13-63DB-4DDF-ACF5-5E9A87FC7789}" dt="2023-07-11T05:58:24.156" v="1598" actId="1076"/>
        <pc:sldMkLst>
          <pc:docMk/>
          <pc:sldMk cId="659973219" sldId="381"/>
        </pc:sldMkLst>
        <pc:spChg chg="mod">
          <ac:chgData name="Nguyễn Văn Hợp" userId="7dba0bc8-532a-425f-a564-f049debdfe5f" providerId="ADAL" clId="{9F469E13-63DB-4DDF-ACF5-5E9A87FC7789}" dt="2023-07-11T05:57:41.827" v="1589" actId="1076"/>
          <ac:spMkLst>
            <pc:docMk/>
            <pc:sldMk cId="659973219" sldId="381"/>
            <ac:spMk id="4" creationId="{97939A60-3B28-9606-CA0D-A8E362747250}"/>
          </ac:spMkLst>
        </pc:spChg>
        <pc:spChg chg="mod">
          <ac:chgData name="Nguyễn Văn Hợp" userId="7dba0bc8-532a-425f-a564-f049debdfe5f" providerId="ADAL" clId="{9F469E13-63DB-4DDF-ACF5-5E9A87FC7789}" dt="2023-07-11T05:57:46.316" v="1591" actId="1076"/>
          <ac:spMkLst>
            <pc:docMk/>
            <pc:sldMk cId="659973219" sldId="381"/>
            <ac:spMk id="7" creationId="{71793047-A7AC-38B8-4E72-03EB720BDCF7}"/>
          </ac:spMkLst>
        </pc:spChg>
        <pc:spChg chg="mod">
          <ac:chgData name="Nguyễn Văn Hợp" userId="7dba0bc8-532a-425f-a564-f049debdfe5f" providerId="ADAL" clId="{9F469E13-63DB-4DDF-ACF5-5E9A87FC7789}" dt="2023-07-11T05:57:49.258" v="1592" actId="1076"/>
          <ac:spMkLst>
            <pc:docMk/>
            <pc:sldMk cId="659973219" sldId="381"/>
            <ac:spMk id="8" creationId="{FBA04AC1-EAE6-F6BE-7534-2C582BF2A447}"/>
          </ac:spMkLst>
        </pc:spChg>
        <pc:spChg chg="mod">
          <ac:chgData name="Nguyễn Văn Hợp" userId="7dba0bc8-532a-425f-a564-f049debdfe5f" providerId="ADAL" clId="{9F469E13-63DB-4DDF-ACF5-5E9A87FC7789}" dt="2023-07-07T15:32:14.563" v="1129" actId="20577"/>
          <ac:spMkLst>
            <pc:docMk/>
            <pc:sldMk cId="659973219" sldId="381"/>
            <ac:spMk id="10" creationId="{CA79CEC7-D24C-8892-00AE-3F2307CA0CFD}"/>
          </ac:spMkLst>
        </pc:spChg>
        <pc:spChg chg="mod">
          <ac:chgData name="Nguyễn Văn Hợp" userId="7dba0bc8-532a-425f-a564-f049debdfe5f" providerId="ADAL" clId="{9F469E13-63DB-4DDF-ACF5-5E9A87FC7789}" dt="2023-07-11T05:57:51.491" v="1593" actId="1076"/>
          <ac:spMkLst>
            <pc:docMk/>
            <pc:sldMk cId="659973219" sldId="381"/>
            <ac:spMk id="11" creationId="{D8168CD3-E0CA-E32C-456B-4C86F1F51C9A}"/>
          </ac:spMkLst>
        </pc:spChg>
        <pc:spChg chg="add mod">
          <ac:chgData name="Nguyễn Văn Hợp" userId="7dba0bc8-532a-425f-a564-f049debdfe5f" providerId="ADAL" clId="{9F469E13-63DB-4DDF-ACF5-5E9A87FC7789}" dt="2023-07-11T05:57:44.483" v="1590" actId="1076"/>
          <ac:spMkLst>
            <pc:docMk/>
            <pc:sldMk cId="659973219" sldId="381"/>
            <ac:spMk id="13" creationId="{605CB688-4BBA-CF87-1643-E2BC4A2A23C4}"/>
          </ac:spMkLst>
        </pc:spChg>
        <pc:spChg chg="add mod">
          <ac:chgData name="Nguyễn Văn Hợp" userId="7dba0bc8-532a-425f-a564-f049debdfe5f" providerId="ADAL" clId="{9F469E13-63DB-4DDF-ACF5-5E9A87FC7789}" dt="2023-07-11T05:56:57.724" v="1573" actId="1076"/>
          <ac:spMkLst>
            <pc:docMk/>
            <pc:sldMk cId="659973219" sldId="381"/>
            <ac:spMk id="25" creationId="{33ADBFE3-B4F9-AC96-217E-DC9C1E85AEB5}"/>
          </ac:spMkLst>
        </pc:spChg>
        <pc:spChg chg="add mod">
          <ac:chgData name="Nguyễn Văn Hợp" userId="7dba0bc8-532a-425f-a564-f049debdfe5f" providerId="ADAL" clId="{9F469E13-63DB-4DDF-ACF5-5E9A87FC7789}" dt="2023-07-11T05:58:24.156" v="1598" actId="1076"/>
          <ac:spMkLst>
            <pc:docMk/>
            <pc:sldMk cId="659973219" sldId="381"/>
            <ac:spMk id="26" creationId="{1D909A19-CA3E-D617-E6E5-AEA8B6CA0281}"/>
          </ac:spMkLst>
        </pc:spChg>
        <pc:spChg chg="add mod">
          <ac:chgData name="Nguyễn Văn Hợp" userId="7dba0bc8-532a-425f-a564-f049debdfe5f" providerId="ADAL" clId="{9F469E13-63DB-4DDF-ACF5-5E9A87FC7789}" dt="2023-07-11T05:58:17.347" v="1596" actId="1076"/>
          <ac:spMkLst>
            <pc:docMk/>
            <pc:sldMk cId="659973219" sldId="381"/>
            <ac:spMk id="27" creationId="{E1F8AC5D-17C0-E9CB-C038-7623930D3D7E}"/>
          </ac:spMkLst>
        </pc:spChg>
        <pc:cxnChg chg="mod">
          <ac:chgData name="Nguyễn Văn Hợp" userId="7dba0bc8-532a-425f-a564-f049debdfe5f" providerId="ADAL" clId="{9F469E13-63DB-4DDF-ACF5-5E9A87FC7789}" dt="2023-07-11T05:57:51.491" v="1593" actId="1076"/>
          <ac:cxnSpMkLst>
            <pc:docMk/>
            <pc:sldMk cId="659973219" sldId="381"/>
            <ac:cxnSpMk id="12" creationId="{36AA2738-2D72-E2C4-3977-293B33294363}"/>
          </ac:cxnSpMkLst>
        </pc:cxnChg>
        <pc:cxnChg chg="mod">
          <ac:chgData name="Nguyễn Văn Hợp" userId="7dba0bc8-532a-425f-a564-f049debdfe5f" providerId="ADAL" clId="{9F469E13-63DB-4DDF-ACF5-5E9A87FC7789}" dt="2023-07-11T05:57:49.258" v="1592" actId="1076"/>
          <ac:cxnSpMkLst>
            <pc:docMk/>
            <pc:sldMk cId="659973219" sldId="381"/>
            <ac:cxnSpMk id="15" creationId="{809A4D68-F5C1-876A-1551-E31E95F4209E}"/>
          </ac:cxnSpMkLst>
        </pc:cxnChg>
        <pc:cxnChg chg="add mod">
          <ac:chgData name="Nguyễn Văn Hợp" userId="7dba0bc8-532a-425f-a564-f049debdfe5f" providerId="ADAL" clId="{9F469E13-63DB-4DDF-ACF5-5E9A87FC7789}" dt="2023-07-11T05:57:46.316" v="1591" actId="1076"/>
          <ac:cxnSpMkLst>
            <pc:docMk/>
            <pc:sldMk cId="659973219" sldId="381"/>
            <ac:cxnSpMk id="19" creationId="{F7F6E346-BEED-0B03-BB90-FC8C189A4D83}"/>
          </ac:cxnSpMkLst>
        </pc:cxnChg>
        <pc:cxnChg chg="add mod">
          <ac:chgData name="Nguyễn Văn Hợp" userId="7dba0bc8-532a-425f-a564-f049debdfe5f" providerId="ADAL" clId="{9F469E13-63DB-4DDF-ACF5-5E9A87FC7789}" dt="2023-07-11T05:57:44.483" v="1590" actId="1076"/>
          <ac:cxnSpMkLst>
            <pc:docMk/>
            <pc:sldMk cId="659973219" sldId="381"/>
            <ac:cxnSpMk id="22" creationId="{36D144D9-4A82-01F6-C8B4-F6B405579A98}"/>
          </ac:cxnSpMkLst>
        </pc:cxnChg>
        <pc:cxnChg chg="add mod">
          <ac:chgData name="Nguyễn Văn Hợp" userId="7dba0bc8-532a-425f-a564-f049debdfe5f" providerId="ADAL" clId="{9F469E13-63DB-4DDF-ACF5-5E9A87FC7789}" dt="2023-07-11T05:58:17.347" v="1596" actId="1076"/>
          <ac:cxnSpMkLst>
            <pc:docMk/>
            <pc:sldMk cId="659973219" sldId="381"/>
            <ac:cxnSpMk id="28" creationId="{5014C61C-9D0E-F4CE-9C1D-50C6F6E34EAC}"/>
          </ac:cxnSpMkLst>
        </pc:cxnChg>
        <pc:cxnChg chg="add mod">
          <ac:chgData name="Nguyễn Văn Hợp" userId="7dba0bc8-532a-425f-a564-f049debdfe5f" providerId="ADAL" clId="{9F469E13-63DB-4DDF-ACF5-5E9A87FC7789}" dt="2023-07-11T05:58:24.156" v="1598" actId="1076"/>
          <ac:cxnSpMkLst>
            <pc:docMk/>
            <pc:sldMk cId="659973219" sldId="381"/>
            <ac:cxnSpMk id="31" creationId="{ECA9957E-40D6-2811-616A-DEE4C5572690}"/>
          </ac:cxnSpMkLst>
        </pc:cxnChg>
        <pc:cxnChg chg="add mod">
          <ac:chgData name="Nguyễn Văn Hợp" userId="7dba0bc8-532a-425f-a564-f049debdfe5f" providerId="ADAL" clId="{9F469E13-63DB-4DDF-ACF5-5E9A87FC7789}" dt="2023-07-11T05:58:12.451" v="1595" actId="1076"/>
          <ac:cxnSpMkLst>
            <pc:docMk/>
            <pc:sldMk cId="659973219" sldId="381"/>
            <ac:cxnSpMk id="45" creationId="{546B1EFF-FEC4-2BB9-4C87-C7766E1FB7C1}"/>
          </ac:cxnSpMkLst>
        </pc:cxnChg>
      </pc:sldChg>
      <pc:sldChg chg="addSp modSp add mod">
        <pc:chgData name="Nguyễn Văn Hợp" userId="7dba0bc8-532a-425f-a564-f049debdfe5f" providerId="ADAL" clId="{9F469E13-63DB-4DDF-ACF5-5E9A87FC7789}" dt="2023-07-11T06:01:05.266" v="1642" actId="1076"/>
        <pc:sldMkLst>
          <pc:docMk/>
          <pc:sldMk cId="3159093737" sldId="382"/>
        </pc:sldMkLst>
        <pc:spChg chg="mod">
          <ac:chgData name="Nguyễn Văn Hợp" userId="7dba0bc8-532a-425f-a564-f049debdfe5f" providerId="ADAL" clId="{9F469E13-63DB-4DDF-ACF5-5E9A87FC7789}" dt="2023-07-11T05:58:53.563" v="1600" actId="1076"/>
          <ac:spMkLst>
            <pc:docMk/>
            <pc:sldMk cId="3159093737" sldId="382"/>
            <ac:spMk id="4" creationId="{97939A60-3B28-9606-CA0D-A8E362747250}"/>
          </ac:spMkLst>
        </pc:spChg>
        <pc:spChg chg="mod">
          <ac:chgData name="Nguyễn Văn Hợp" userId="7dba0bc8-532a-425f-a564-f049debdfe5f" providerId="ADAL" clId="{9F469E13-63DB-4DDF-ACF5-5E9A87FC7789}" dt="2023-07-11T05:59:00.386" v="1602" actId="1076"/>
          <ac:spMkLst>
            <pc:docMk/>
            <pc:sldMk cId="3159093737" sldId="382"/>
            <ac:spMk id="7" creationId="{71793047-A7AC-38B8-4E72-03EB720BDCF7}"/>
          </ac:spMkLst>
        </pc:spChg>
        <pc:spChg chg="mod">
          <ac:chgData name="Nguyễn Văn Hợp" userId="7dba0bc8-532a-425f-a564-f049debdfe5f" providerId="ADAL" clId="{9F469E13-63DB-4DDF-ACF5-5E9A87FC7789}" dt="2023-07-11T05:59:02.386" v="1603" actId="1076"/>
          <ac:spMkLst>
            <pc:docMk/>
            <pc:sldMk cId="3159093737" sldId="382"/>
            <ac:spMk id="8" creationId="{FBA04AC1-EAE6-F6BE-7534-2C582BF2A447}"/>
          </ac:spMkLst>
        </pc:spChg>
        <pc:spChg chg="mod">
          <ac:chgData name="Nguyễn Văn Hợp" userId="7dba0bc8-532a-425f-a564-f049debdfe5f" providerId="ADAL" clId="{9F469E13-63DB-4DDF-ACF5-5E9A87FC7789}" dt="2023-07-07T15:41:59.714" v="1168" actId="20577"/>
          <ac:spMkLst>
            <pc:docMk/>
            <pc:sldMk cId="3159093737" sldId="382"/>
            <ac:spMk id="10" creationId="{CA79CEC7-D24C-8892-00AE-3F2307CA0CFD}"/>
          </ac:spMkLst>
        </pc:spChg>
        <pc:spChg chg="mod">
          <ac:chgData name="Nguyễn Văn Hợp" userId="7dba0bc8-532a-425f-a564-f049debdfe5f" providerId="ADAL" clId="{9F469E13-63DB-4DDF-ACF5-5E9A87FC7789}" dt="2023-07-11T05:59:05.410" v="1604" actId="1076"/>
          <ac:spMkLst>
            <pc:docMk/>
            <pc:sldMk cId="3159093737" sldId="382"/>
            <ac:spMk id="11" creationId="{D8168CD3-E0CA-E32C-456B-4C86F1F51C9A}"/>
          </ac:spMkLst>
        </pc:spChg>
        <pc:spChg chg="mod">
          <ac:chgData name="Nguyễn Văn Hợp" userId="7dba0bc8-532a-425f-a564-f049debdfe5f" providerId="ADAL" clId="{9F469E13-63DB-4DDF-ACF5-5E9A87FC7789}" dt="2023-07-11T05:58:57.186" v="1601" actId="1076"/>
          <ac:spMkLst>
            <pc:docMk/>
            <pc:sldMk cId="3159093737" sldId="382"/>
            <ac:spMk id="13" creationId="{605CB688-4BBA-CF87-1643-E2BC4A2A23C4}"/>
          </ac:spMkLst>
        </pc:spChg>
        <pc:spChg chg="add mod">
          <ac:chgData name="Nguyễn Văn Hợp" userId="7dba0bc8-532a-425f-a564-f049debdfe5f" providerId="ADAL" clId="{9F469E13-63DB-4DDF-ACF5-5E9A87FC7789}" dt="2023-07-11T06:00:37.208" v="1636" actId="20577"/>
          <ac:spMkLst>
            <pc:docMk/>
            <pc:sldMk cId="3159093737" sldId="382"/>
            <ac:spMk id="27" creationId="{04458624-2D80-4FD9-720B-2D2BDD4350A5}"/>
          </ac:spMkLst>
        </pc:spChg>
        <pc:spChg chg="add mod">
          <ac:chgData name="Nguyễn Văn Hợp" userId="7dba0bc8-532a-425f-a564-f049debdfe5f" providerId="ADAL" clId="{9F469E13-63DB-4DDF-ACF5-5E9A87FC7789}" dt="2023-07-11T06:00:23.795" v="1631" actId="1076"/>
          <ac:spMkLst>
            <pc:docMk/>
            <pc:sldMk cId="3159093737" sldId="382"/>
            <ac:spMk id="28" creationId="{582A6300-2720-F677-FA89-BEEBB4516D25}"/>
          </ac:spMkLst>
        </pc:spChg>
        <pc:spChg chg="add mod">
          <ac:chgData name="Nguyễn Văn Hợp" userId="7dba0bc8-532a-425f-a564-f049debdfe5f" providerId="ADAL" clId="{9F469E13-63DB-4DDF-ACF5-5E9A87FC7789}" dt="2023-07-11T06:00:58.690" v="1640" actId="13822"/>
          <ac:spMkLst>
            <pc:docMk/>
            <pc:sldMk cId="3159093737" sldId="382"/>
            <ac:spMk id="29" creationId="{2606B18A-09EF-6104-7E8F-D8C63B90CCD0}"/>
          </ac:spMkLst>
        </pc:spChg>
        <pc:spChg chg="add mod">
          <ac:chgData name="Nguyễn Văn Hợp" userId="7dba0bc8-532a-425f-a564-f049debdfe5f" providerId="ADAL" clId="{9F469E13-63DB-4DDF-ACF5-5E9A87FC7789}" dt="2023-07-11T06:00:27.210" v="1633" actId="1076"/>
          <ac:spMkLst>
            <pc:docMk/>
            <pc:sldMk cId="3159093737" sldId="382"/>
            <ac:spMk id="30" creationId="{0E2C4CD0-8956-D54A-5413-25E9E5A0B5F0}"/>
          </ac:spMkLst>
        </pc:spChg>
        <pc:spChg chg="add mod">
          <ac:chgData name="Nguyễn Văn Hợp" userId="7dba0bc8-532a-425f-a564-f049debdfe5f" providerId="ADAL" clId="{9F469E13-63DB-4DDF-ACF5-5E9A87FC7789}" dt="2023-07-11T06:00:55.352" v="1639" actId="13822"/>
          <ac:spMkLst>
            <pc:docMk/>
            <pc:sldMk cId="3159093737" sldId="382"/>
            <ac:spMk id="31" creationId="{E08895B8-97DF-4EDE-364A-F8228C9A2417}"/>
          </ac:spMkLst>
        </pc:spChg>
        <pc:cxnChg chg="mod">
          <ac:chgData name="Nguyễn Văn Hợp" userId="7dba0bc8-532a-425f-a564-f049debdfe5f" providerId="ADAL" clId="{9F469E13-63DB-4DDF-ACF5-5E9A87FC7789}" dt="2023-07-11T05:59:05.410" v="1604" actId="1076"/>
          <ac:cxnSpMkLst>
            <pc:docMk/>
            <pc:sldMk cId="3159093737" sldId="382"/>
            <ac:cxnSpMk id="12" creationId="{36AA2738-2D72-E2C4-3977-293B33294363}"/>
          </ac:cxnSpMkLst>
        </pc:cxnChg>
        <pc:cxnChg chg="mod">
          <ac:chgData name="Nguyễn Văn Hợp" userId="7dba0bc8-532a-425f-a564-f049debdfe5f" providerId="ADAL" clId="{9F469E13-63DB-4DDF-ACF5-5E9A87FC7789}" dt="2023-07-11T05:59:02.386" v="1603" actId="1076"/>
          <ac:cxnSpMkLst>
            <pc:docMk/>
            <pc:sldMk cId="3159093737" sldId="382"/>
            <ac:cxnSpMk id="15" creationId="{809A4D68-F5C1-876A-1551-E31E95F4209E}"/>
          </ac:cxnSpMkLst>
        </pc:cxnChg>
        <pc:cxnChg chg="mod">
          <ac:chgData name="Nguyễn Văn Hợp" userId="7dba0bc8-532a-425f-a564-f049debdfe5f" providerId="ADAL" clId="{9F469E13-63DB-4DDF-ACF5-5E9A87FC7789}" dt="2023-07-11T05:59:00.386" v="1602" actId="1076"/>
          <ac:cxnSpMkLst>
            <pc:docMk/>
            <pc:sldMk cId="3159093737" sldId="382"/>
            <ac:cxnSpMk id="19" creationId="{F7F6E346-BEED-0B03-BB90-FC8C189A4D83}"/>
          </ac:cxnSpMkLst>
        </pc:cxnChg>
        <pc:cxnChg chg="mod">
          <ac:chgData name="Nguyễn Văn Hợp" userId="7dba0bc8-532a-425f-a564-f049debdfe5f" providerId="ADAL" clId="{9F469E13-63DB-4DDF-ACF5-5E9A87FC7789}" dt="2023-07-11T05:58:57.186" v="1601" actId="1076"/>
          <ac:cxnSpMkLst>
            <pc:docMk/>
            <pc:sldMk cId="3159093737" sldId="382"/>
            <ac:cxnSpMk id="22" creationId="{36D144D9-4A82-01F6-C8B4-F6B405579A98}"/>
          </ac:cxnSpMkLst>
        </pc:cxnChg>
        <pc:cxnChg chg="add mod">
          <ac:chgData name="Nguyễn Văn Hợp" userId="7dba0bc8-532a-425f-a564-f049debdfe5f" providerId="ADAL" clId="{9F469E13-63DB-4DDF-ACF5-5E9A87FC7789}" dt="2023-07-11T06:00:23.795" v="1631" actId="1076"/>
          <ac:cxnSpMkLst>
            <pc:docMk/>
            <pc:sldMk cId="3159093737" sldId="382"/>
            <ac:cxnSpMk id="32" creationId="{6E364F2C-F21B-0E0D-DADF-71F1C18C1E23}"/>
          </ac:cxnSpMkLst>
        </pc:cxnChg>
        <pc:cxnChg chg="add mod">
          <ac:chgData name="Nguyễn Văn Hợp" userId="7dba0bc8-532a-425f-a564-f049debdfe5f" providerId="ADAL" clId="{9F469E13-63DB-4DDF-ACF5-5E9A87FC7789}" dt="2023-07-11T06:00:27.210" v="1633" actId="1076"/>
          <ac:cxnSpMkLst>
            <pc:docMk/>
            <pc:sldMk cId="3159093737" sldId="382"/>
            <ac:cxnSpMk id="35" creationId="{0903A553-329C-1F9E-67B9-F587B3062D99}"/>
          </ac:cxnSpMkLst>
        </pc:cxnChg>
        <pc:cxnChg chg="add mod">
          <ac:chgData name="Nguyễn Văn Hợp" userId="7dba0bc8-532a-425f-a564-f049debdfe5f" providerId="ADAL" clId="{9F469E13-63DB-4DDF-ACF5-5E9A87FC7789}" dt="2023-07-11T06:00:25.307" v="1632" actId="1076"/>
          <ac:cxnSpMkLst>
            <pc:docMk/>
            <pc:sldMk cId="3159093737" sldId="382"/>
            <ac:cxnSpMk id="38" creationId="{23C040D7-D379-4C6D-A2F0-4D8F6A056EDA}"/>
          </ac:cxnSpMkLst>
        </pc:cxnChg>
        <pc:cxnChg chg="add mod">
          <ac:chgData name="Nguyễn Văn Hợp" userId="7dba0bc8-532a-425f-a564-f049debdfe5f" providerId="ADAL" clId="{9F469E13-63DB-4DDF-ACF5-5E9A87FC7789}" dt="2023-07-11T06:00:28.146" v="1634" actId="1076"/>
          <ac:cxnSpMkLst>
            <pc:docMk/>
            <pc:sldMk cId="3159093737" sldId="382"/>
            <ac:cxnSpMk id="41" creationId="{F42361C2-C22F-C5F0-4A99-30E5AD4103C6}"/>
          </ac:cxnSpMkLst>
        </pc:cxnChg>
        <pc:cxnChg chg="add mod">
          <ac:chgData name="Nguyễn Văn Hợp" userId="7dba0bc8-532a-425f-a564-f049debdfe5f" providerId="ADAL" clId="{9F469E13-63DB-4DDF-ACF5-5E9A87FC7789}" dt="2023-07-11T06:01:05.266" v="1642" actId="1076"/>
          <ac:cxnSpMkLst>
            <pc:docMk/>
            <pc:sldMk cId="3159093737" sldId="382"/>
            <ac:cxnSpMk id="50" creationId="{400808AC-9588-4E3F-6DC5-B71E5F9F9ABD}"/>
          </ac:cxnSpMkLst>
        </pc:cxnChg>
      </pc:sldChg>
      <pc:sldChg chg="addSp modSp add mod">
        <pc:chgData name="Nguyễn Văn Hợp" userId="7dba0bc8-532a-425f-a564-f049debdfe5f" providerId="ADAL" clId="{9F469E13-63DB-4DDF-ACF5-5E9A87FC7789}" dt="2023-07-11T06:03:28.153" v="1693" actId="1076"/>
        <pc:sldMkLst>
          <pc:docMk/>
          <pc:sldMk cId="2753434766" sldId="383"/>
        </pc:sldMkLst>
        <pc:spChg chg="mod">
          <ac:chgData name="Nguyễn Văn Hợp" userId="7dba0bc8-532a-425f-a564-f049debdfe5f" providerId="ADAL" clId="{9F469E13-63DB-4DDF-ACF5-5E9A87FC7789}" dt="2023-07-11T06:01:19.051" v="1643" actId="1076"/>
          <ac:spMkLst>
            <pc:docMk/>
            <pc:sldMk cId="2753434766" sldId="383"/>
            <ac:spMk id="4" creationId="{97939A60-3B28-9606-CA0D-A8E362747250}"/>
          </ac:spMkLst>
        </pc:spChg>
        <pc:spChg chg="mod">
          <ac:chgData name="Nguyễn Văn Hợp" userId="7dba0bc8-532a-425f-a564-f049debdfe5f" providerId="ADAL" clId="{9F469E13-63DB-4DDF-ACF5-5E9A87FC7789}" dt="2023-07-11T06:01:24.330" v="1645" actId="1076"/>
          <ac:spMkLst>
            <pc:docMk/>
            <pc:sldMk cId="2753434766" sldId="383"/>
            <ac:spMk id="7" creationId="{71793047-A7AC-38B8-4E72-03EB720BDCF7}"/>
          </ac:spMkLst>
        </pc:spChg>
        <pc:spChg chg="mod">
          <ac:chgData name="Nguyễn Văn Hợp" userId="7dba0bc8-532a-425f-a564-f049debdfe5f" providerId="ADAL" clId="{9F469E13-63DB-4DDF-ACF5-5E9A87FC7789}" dt="2023-07-11T06:01:35.786" v="1649" actId="1076"/>
          <ac:spMkLst>
            <pc:docMk/>
            <pc:sldMk cId="2753434766" sldId="383"/>
            <ac:spMk id="8" creationId="{FBA04AC1-EAE6-F6BE-7534-2C582BF2A447}"/>
          </ac:spMkLst>
        </pc:spChg>
        <pc:spChg chg="mod">
          <ac:chgData name="Nguyễn Văn Hợp" userId="7dba0bc8-532a-425f-a564-f049debdfe5f" providerId="ADAL" clId="{9F469E13-63DB-4DDF-ACF5-5E9A87FC7789}" dt="2023-07-07T15:49:17.477" v="1200" actId="207"/>
          <ac:spMkLst>
            <pc:docMk/>
            <pc:sldMk cId="2753434766" sldId="383"/>
            <ac:spMk id="10" creationId="{CA79CEC7-D24C-8892-00AE-3F2307CA0CFD}"/>
          </ac:spMkLst>
        </pc:spChg>
        <pc:spChg chg="mod">
          <ac:chgData name="Nguyễn Văn Hợp" userId="7dba0bc8-532a-425f-a564-f049debdfe5f" providerId="ADAL" clId="{9F469E13-63DB-4DDF-ACF5-5E9A87FC7789}" dt="2023-07-11T06:01:33.596" v="1648" actId="1076"/>
          <ac:spMkLst>
            <pc:docMk/>
            <pc:sldMk cId="2753434766" sldId="383"/>
            <ac:spMk id="11" creationId="{D8168CD3-E0CA-E32C-456B-4C86F1F51C9A}"/>
          </ac:spMkLst>
        </pc:spChg>
        <pc:spChg chg="mod">
          <ac:chgData name="Nguyễn Văn Hợp" userId="7dba0bc8-532a-425f-a564-f049debdfe5f" providerId="ADAL" clId="{9F469E13-63DB-4DDF-ACF5-5E9A87FC7789}" dt="2023-07-11T06:01:26.563" v="1646" actId="1076"/>
          <ac:spMkLst>
            <pc:docMk/>
            <pc:sldMk cId="2753434766" sldId="383"/>
            <ac:spMk id="13" creationId="{605CB688-4BBA-CF87-1643-E2BC4A2A23C4}"/>
          </ac:spMkLst>
        </pc:spChg>
        <pc:spChg chg="add mod">
          <ac:chgData name="Nguyễn Văn Hợp" userId="7dba0bc8-532a-425f-a564-f049debdfe5f" providerId="ADAL" clId="{9F469E13-63DB-4DDF-ACF5-5E9A87FC7789}" dt="2023-07-11T06:01:41.690" v="1652" actId="1076"/>
          <ac:spMkLst>
            <pc:docMk/>
            <pc:sldMk cId="2753434766" sldId="383"/>
            <ac:spMk id="14" creationId="{8BE253ED-2222-18FE-4130-1B8CC398121B}"/>
          </ac:spMkLst>
        </pc:spChg>
        <pc:spChg chg="add mod">
          <ac:chgData name="Nguyễn Văn Hợp" userId="7dba0bc8-532a-425f-a564-f049debdfe5f" providerId="ADAL" clId="{9F469E13-63DB-4DDF-ACF5-5E9A87FC7789}" dt="2023-07-11T06:01:44.714" v="1653" actId="1076"/>
          <ac:spMkLst>
            <pc:docMk/>
            <pc:sldMk cId="2753434766" sldId="383"/>
            <ac:spMk id="21" creationId="{EF565D32-2E89-E3E1-B973-8B49F0D0BA10}"/>
          </ac:spMkLst>
        </pc:spChg>
        <pc:spChg chg="add mod">
          <ac:chgData name="Nguyễn Văn Hợp" userId="7dba0bc8-532a-425f-a564-f049debdfe5f" providerId="ADAL" clId="{9F469E13-63DB-4DDF-ACF5-5E9A87FC7789}" dt="2023-07-11T06:02:34.930" v="1668" actId="1076"/>
          <ac:spMkLst>
            <pc:docMk/>
            <pc:sldMk cId="2753434766" sldId="383"/>
            <ac:spMk id="35" creationId="{E712E2D5-3BC5-E2F1-B89F-08B63BAD952C}"/>
          </ac:spMkLst>
        </pc:spChg>
        <pc:spChg chg="add mod">
          <ac:chgData name="Nguyễn Văn Hợp" userId="7dba0bc8-532a-425f-a564-f049debdfe5f" providerId="ADAL" clId="{9F469E13-63DB-4DDF-ACF5-5E9A87FC7789}" dt="2023-07-11T06:03:19.482" v="1689" actId="1076"/>
          <ac:spMkLst>
            <pc:docMk/>
            <pc:sldMk cId="2753434766" sldId="383"/>
            <ac:spMk id="36" creationId="{E3D3652F-688C-5CB4-0337-11B0D7EF6589}"/>
          </ac:spMkLst>
        </pc:spChg>
        <pc:spChg chg="add mod">
          <ac:chgData name="Nguyễn Văn Hợp" userId="7dba0bc8-532a-425f-a564-f049debdfe5f" providerId="ADAL" clId="{9F469E13-63DB-4DDF-ACF5-5E9A87FC7789}" dt="2023-07-11T06:03:28.153" v="1693" actId="1076"/>
          <ac:spMkLst>
            <pc:docMk/>
            <pc:sldMk cId="2753434766" sldId="383"/>
            <ac:spMk id="37" creationId="{045C6CF1-013E-8A9D-8A59-4BA9C3FD814E}"/>
          </ac:spMkLst>
        </pc:spChg>
        <pc:spChg chg="add mod">
          <ac:chgData name="Nguyễn Văn Hợp" userId="7dba0bc8-532a-425f-a564-f049debdfe5f" providerId="ADAL" clId="{9F469E13-63DB-4DDF-ACF5-5E9A87FC7789}" dt="2023-07-11T06:03:14.178" v="1687" actId="1076"/>
          <ac:spMkLst>
            <pc:docMk/>
            <pc:sldMk cId="2753434766" sldId="383"/>
            <ac:spMk id="38" creationId="{F7423217-741D-C511-5139-DE1E985C6766}"/>
          </ac:spMkLst>
        </pc:spChg>
        <pc:spChg chg="add mod">
          <ac:chgData name="Nguyễn Văn Hợp" userId="7dba0bc8-532a-425f-a564-f049debdfe5f" providerId="ADAL" clId="{9F469E13-63DB-4DDF-ACF5-5E9A87FC7789}" dt="2023-07-11T06:03:15.762" v="1688" actId="1076"/>
          <ac:spMkLst>
            <pc:docMk/>
            <pc:sldMk cId="2753434766" sldId="383"/>
            <ac:spMk id="39" creationId="{BE52CEDD-FFA4-06B1-9106-852A6801E896}"/>
          </ac:spMkLst>
        </pc:spChg>
        <pc:cxnChg chg="mod">
          <ac:chgData name="Nguyễn Văn Hợp" userId="7dba0bc8-532a-425f-a564-f049debdfe5f" providerId="ADAL" clId="{9F469E13-63DB-4DDF-ACF5-5E9A87FC7789}" dt="2023-07-11T06:01:33.596" v="1648" actId="1076"/>
          <ac:cxnSpMkLst>
            <pc:docMk/>
            <pc:sldMk cId="2753434766" sldId="383"/>
            <ac:cxnSpMk id="12" creationId="{36AA2738-2D72-E2C4-3977-293B33294363}"/>
          </ac:cxnSpMkLst>
        </pc:cxnChg>
        <pc:cxnChg chg="mod">
          <ac:chgData name="Nguyễn Văn Hợp" userId="7dba0bc8-532a-425f-a564-f049debdfe5f" providerId="ADAL" clId="{9F469E13-63DB-4DDF-ACF5-5E9A87FC7789}" dt="2023-07-11T06:01:35.786" v="1649" actId="1076"/>
          <ac:cxnSpMkLst>
            <pc:docMk/>
            <pc:sldMk cId="2753434766" sldId="383"/>
            <ac:cxnSpMk id="15" creationId="{809A4D68-F5C1-876A-1551-E31E95F4209E}"/>
          </ac:cxnSpMkLst>
        </pc:cxnChg>
        <pc:cxnChg chg="add mod">
          <ac:chgData name="Nguyễn Văn Hợp" userId="7dba0bc8-532a-425f-a564-f049debdfe5f" providerId="ADAL" clId="{9F469E13-63DB-4DDF-ACF5-5E9A87FC7789}" dt="2023-07-11T06:01:41.690" v="1652" actId="1076"/>
          <ac:cxnSpMkLst>
            <pc:docMk/>
            <pc:sldMk cId="2753434766" sldId="383"/>
            <ac:cxnSpMk id="16" creationId="{A309FCAA-6370-F485-DFC4-76C30F2139A8}"/>
          </ac:cxnSpMkLst>
        </pc:cxnChg>
        <pc:cxnChg chg="mod">
          <ac:chgData name="Nguyễn Văn Hợp" userId="7dba0bc8-532a-425f-a564-f049debdfe5f" providerId="ADAL" clId="{9F469E13-63DB-4DDF-ACF5-5E9A87FC7789}" dt="2023-07-11T06:01:24.330" v="1645" actId="1076"/>
          <ac:cxnSpMkLst>
            <pc:docMk/>
            <pc:sldMk cId="2753434766" sldId="383"/>
            <ac:cxnSpMk id="19" creationId="{F7F6E346-BEED-0B03-BB90-FC8C189A4D83}"/>
          </ac:cxnSpMkLst>
        </pc:cxnChg>
        <pc:cxnChg chg="add mod">
          <ac:chgData name="Nguyễn Văn Hợp" userId="7dba0bc8-532a-425f-a564-f049debdfe5f" providerId="ADAL" clId="{9F469E13-63DB-4DDF-ACF5-5E9A87FC7789}" dt="2023-07-11T06:01:44.714" v="1653" actId="1076"/>
          <ac:cxnSpMkLst>
            <pc:docMk/>
            <pc:sldMk cId="2753434766" sldId="383"/>
            <ac:cxnSpMk id="20" creationId="{DED33D14-82D6-5B21-B98B-3F7332ACFF41}"/>
          </ac:cxnSpMkLst>
        </pc:cxnChg>
        <pc:cxnChg chg="mod">
          <ac:chgData name="Nguyễn Văn Hợp" userId="7dba0bc8-532a-425f-a564-f049debdfe5f" providerId="ADAL" clId="{9F469E13-63DB-4DDF-ACF5-5E9A87FC7789}" dt="2023-07-11T06:01:26.563" v="1646" actId="1076"/>
          <ac:cxnSpMkLst>
            <pc:docMk/>
            <pc:sldMk cId="2753434766" sldId="383"/>
            <ac:cxnSpMk id="22" creationId="{36D144D9-4A82-01F6-C8B4-F6B405579A98}"/>
          </ac:cxnSpMkLst>
        </pc:cxnChg>
        <pc:cxnChg chg="add mod">
          <ac:chgData name="Nguyễn Văn Hợp" userId="7dba0bc8-532a-425f-a564-f049debdfe5f" providerId="ADAL" clId="{9F469E13-63DB-4DDF-ACF5-5E9A87FC7789}" dt="2023-07-11T06:03:19.482" v="1689" actId="1076"/>
          <ac:cxnSpMkLst>
            <pc:docMk/>
            <pc:sldMk cId="2753434766" sldId="383"/>
            <ac:cxnSpMk id="40" creationId="{D2EA2BA7-A07F-9AD3-7ADA-D21C968A976C}"/>
          </ac:cxnSpMkLst>
        </pc:cxnChg>
        <pc:cxnChg chg="add mod">
          <ac:chgData name="Nguyễn Văn Hợp" userId="7dba0bc8-532a-425f-a564-f049debdfe5f" providerId="ADAL" clId="{9F469E13-63DB-4DDF-ACF5-5E9A87FC7789}" dt="2023-07-11T06:03:19.482" v="1689" actId="1076"/>
          <ac:cxnSpMkLst>
            <pc:docMk/>
            <pc:sldMk cId="2753434766" sldId="383"/>
            <ac:cxnSpMk id="43" creationId="{6C6AE96D-4C07-3F90-2704-D60364745964}"/>
          </ac:cxnSpMkLst>
        </pc:cxnChg>
        <pc:cxnChg chg="add mod">
          <ac:chgData name="Nguyễn Văn Hợp" userId="7dba0bc8-532a-425f-a564-f049debdfe5f" providerId="ADAL" clId="{9F469E13-63DB-4DDF-ACF5-5E9A87FC7789}" dt="2023-07-11T06:03:28.153" v="1693" actId="1076"/>
          <ac:cxnSpMkLst>
            <pc:docMk/>
            <pc:sldMk cId="2753434766" sldId="383"/>
            <ac:cxnSpMk id="47" creationId="{6726C12F-A982-1ADD-5B11-42B0471E4B92}"/>
          </ac:cxnSpMkLst>
        </pc:cxnChg>
        <pc:cxnChg chg="add mod">
          <ac:chgData name="Nguyễn Văn Hợp" userId="7dba0bc8-532a-425f-a564-f049debdfe5f" providerId="ADAL" clId="{9F469E13-63DB-4DDF-ACF5-5E9A87FC7789}" dt="2023-07-11T06:03:19.482" v="1689" actId="1076"/>
          <ac:cxnSpMkLst>
            <pc:docMk/>
            <pc:sldMk cId="2753434766" sldId="383"/>
            <ac:cxnSpMk id="50" creationId="{349416A1-2AE6-876B-497B-6060F0F97D66}"/>
          </ac:cxnSpMkLst>
        </pc:cxnChg>
        <pc:cxnChg chg="add mod">
          <ac:chgData name="Nguyễn Văn Hợp" userId="7dba0bc8-532a-425f-a564-f049debdfe5f" providerId="ADAL" clId="{9F469E13-63DB-4DDF-ACF5-5E9A87FC7789}" dt="2023-07-11T06:03:26.778" v="1692" actId="1076"/>
          <ac:cxnSpMkLst>
            <pc:docMk/>
            <pc:sldMk cId="2753434766" sldId="383"/>
            <ac:cxnSpMk id="59" creationId="{5D4D4F28-DA3F-DD7C-7FE9-E254EC9326BB}"/>
          </ac:cxnSpMkLst>
        </pc:cxnChg>
      </pc:sldChg>
      <pc:sldChg chg="addSp modSp add mod">
        <pc:chgData name="Nguyễn Văn Hợp" userId="7dba0bc8-532a-425f-a564-f049debdfe5f" providerId="ADAL" clId="{9F469E13-63DB-4DDF-ACF5-5E9A87FC7789}" dt="2023-07-07T16:06:26.594" v="1305" actId="20577"/>
        <pc:sldMkLst>
          <pc:docMk/>
          <pc:sldMk cId="4204168358" sldId="384"/>
        </pc:sldMkLst>
        <pc:spChg chg="mod">
          <ac:chgData name="Nguyễn Văn Hợp" userId="7dba0bc8-532a-425f-a564-f049debdfe5f" providerId="ADAL" clId="{9F469E13-63DB-4DDF-ACF5-5E9A87FC7789}" dt="2023-07-07T16:06:26.594" v="1305" actId="20577"/>
          <ac:spMkLst>
            <pc:docMk/>
            <pc:sldMk cId="4204168358" sldId="384"/>
            <ac:spMk id="4" creationId="{97939A60-3B28-9606-CA0D-A8E362747250}"/>
          </ac:spMkLst>
        </pc:spChg>
        <pc:spChg chg="mod">
          <ac:chgData name="Nguyễn Văn Hợp" userId="7dba0bc8-532a-425f-a564-f049debdfe5f" providerId="ADAL" clId="{9F469E13-63DB-4DDF-ACF5-5E9A87FC7789}" dt="2023-07-07T16:00:42.283" v="1246" actId="1076"/>
          <ac:spMkLst>
            <pc:docMk/>
            <pc:sldMk cId="4204168358" sldId="384"/>
            <ac:spMk id="7" creationId="{71793047-A7AC-38B8-4E72-03EB720BDCF7}"/>
          </ac:spMkLst>
        </pc:spChg>
        <pc:spChg chg="mod">
          <ac:chgData name="Nguyễn Văn Hợp" userId="7dba0bc8-532a-425f-a564-f049debdfe5f" providerId="ADAL" clId="{9F469E13-63DB-4DDF-ACF5-5E9A87FC7789}" dt="2023-07-07T16:03:21.752" v="1274" actId="1076"/>
          <ac:spMkLst>
            <pc:docMk/>
            <pc:sldMk cId="4204168358" sldId="384"/>
            <ac:spMk id="8" creationId="{FBA04AC1-EAE6-F6BE-7534-2C582BF2A447}"/>
          </ac:spMkLst>
        </pc:spChg>
        <pc:spChg chg="mod">
          <ac:chgData name="Nguyễn Văn Hợp" userId="7dba0bc8-532a-425f-a564-f049debdfe5f" providerId="ADAL" clId="{9F469E13-63DB-4DDF-ACF5-5E9A87FC7789}" dt="2023-07-07T15:56:44.547" v="1205" actId="20577"/>
          <ac:spMkLst>
            <pc:docMk/>
            <pc:sldMk cId="4204168358" sldId="384"/>
            <ac:spMk id="10" creationId="{CA79CEC7-D24C-8892-00AE-3F2307CA0CFD}"/>
          </ac:spMkLst>
        </pc:spChg>
        <pc:spChg chg="mod">
          <ac:chgData name="Nguyễn Văn Hợp" userId="7dba0bc8-532a-425f-a564-f049debdfe5f" providerId="ADAL" clId="{9F469E13-63DB-4DDF-ACF5-5E9A87FC7789}" dt="2023-07-07T16:03:19.489" v="1273" actId="1076"/>
          <ac:spMkLst>
            <pc:docMk/>
            <pc:sldMk cId="4204168358" sldId="384"/>
            <ac:spMk id="11" creationId="{D8168CD3-E0CA-E32C-456B-4C86F1F51C9A}"/>
          </ac:spMkLst>
        </pc:spChg>
        <pc:spChg chg="mod">
          <ac:chgData name="Nguyễn Văn Hợp" userId="7dba0bc8-532a-425f-a564-f049debdfe5f" providerId="ADAL" clId="{9F469E13-63DB-4DDF-ACF5-5E9A87FC7789}" dt="2023-07-07T16:00:46.729" v="1249" actId="1076"/>
          <ac:spMkLst>
            <pc:docMk/>
            <pc:sldMk cId="4204168358" sldId="384"/>
            <ac:spMk id="13" creationId="{605CB688-4BBA-CF87-1643-E2BC4A2A23C4}"/>
          </ac:spMkLst>
        </pc:spChg>
        <pc:spChg chg="mod">
          <ac:chgData name="Nguyễn Văn Hợp" userId="7dba0bc8-532a-425f-a564-f049debdfe5f" providerId="ADAL" clId="{9F469E13-63DB-4DDF-ACF5-5E9A87FC7789}" dt="2023-07-07T16:03:27.809" v="1276" actId="1076"/>
          <ac:spMkLst>
            <pc:docMk/>
            <pc:sldMk cId="4204168358" sldId="384"/>
            <ac:spMk id="14" creationId="{8BE253ED-2222-18FE-4130-1B8CC398121B}"/>
          </ac:spMkLst>
        </pc:spChg>
        <pc:spChg chg="mod">
          <ac:chgData name="Nguyễn Văn Hợp" userId="7dba0bc8-532a-425f-a564-f049debdfe5f" providerId="ADAL" clId="{9F469E13-63DB-4DDF-ACF5-5E9A87FC7789}" dt="2023-07-07T16:03:25.298" v="1275" actId="1076"/>
          <ac:spMkLst>
            <pc:docMk/>
            <pc:sldMk cId="4204168358" sldId="384"/>
            <ac:spMk id="21" creationId="{EF565D32-2E89-E3E1-B973-8B49F0D0BA10}"/>
          </ac:spMkLst>
        </pc:spChg>
        <pc:spChg chg="add mod">
          <ac:chgData name="Nguyễn Văn Hợp" userId="7dba0bc8-532a-425f-a564-f049debdfe5f" providerId="ADAL" clId="{9F469E13-63DB-4DDF-ACF5-5E9A87FC7789}" dt="2023-07-07T16:01:02.048" v="1253" actId="1076"/>
          <ac:spMkLst>
            <pc:docMk/>
            <pc:sldMk cId="4204168358" sldId="384"/>
            <ac:spMk id="23" creationId="{4941D63F-816A-E441-BE05-1188DD47AAC6}"/>
          </ac:spMkLst>
        </pc:spChg>
        <pc:cxnChg chg="mod">
          <ac:chgData name="Nguyễn Văn Hợp" userId="7dba0bc8-532a-425f-a564-f049debdfe5f" providerId="ADAL" clId="{9F469E13-63DB-4DDF-ACF5-5E9A87FC7789}" dt="2023-07-07T16:03:19.489" v="1273" actId="1076"/>
          <ac:cxnSpMkLst>
            <pc:docMk/>
            <pc:sldMk cId="4204168358" sldId="384"/>
            <ac:cxnSpMk id="12" creationId="{36AA2738-2D72-E2C4-3977-293B33294363}"/>
          </ac:cxnSpMkLst>
        </pc:cxnChg>
        <pc:cxnChg chg="mod">
          <ac:chgData name="Nguyễn Văn Hợp" userId="7dba0bc8-532a-425f-a564-f049debdfe5f" providerId="ADAL" clId="{9F469E13-63DB-4DDF-ACF5-5E9A87FC7789}" dt="2023-07-07T16:03:21.752" v="1274" actId="1076"/>
          <ac:cxnSpMkLst>
            <pc:docMk/>
            <pc:sldMk cId="4204168358" sldId="384"/>
            <ac:cxnSpMk id="15" creationId="{809A4D68-F5C1-876A-1551-E31E95F4209E}"/>
          </ac:cxnSpMkLst>
        </pc:cxnChg>
        <pc:cxnChg chg="mod">
          <ac:chgData name="Nguyễn Văn Hợp" userId="7dba0bc8-532a-425f-a564-f049debdfe5f" providerId="ADAL" clId="{9F469E13-63DB-4DDF-ACF5-5E9A87FC7789}" dt="2023-07-07T16:03:27.809" v="1276" actId="1076"/>
          <ac:cxnSpMkLst>
            <pc:docMk/>
            <pc:sldMk cId="4204168358" sldId="384"/>
            <ac:cxnSpMk id="16" creationId="{A309FCAA-6370-F485-DFC4-76C30F2139A8}"/>
          </ac:cxnSpMkLst>
        </pc:cxnChg>
        <pc:cxnChg chg="add mod">
          <ac:chgData name="Nguyễn Văn Hợp" userId="7dba0bc8-532a-425f-a564-f049debdfe5f" providerId="ADAL" clId="{9F469E13-63DB-4DDF-ACF5-5E9A87FC7789}" dt="2023-07-07T16:03:14.273" v="1270" actId="1076"/>
          <ac:cxnSpMkLst>
            <pc:docMk/>
            <pc:sldMk cId="4204168358" sldId="384"/>
            <ac:cxnSpMk id="18" creationId="{70D51291-0204-D2D5-22D1-736F558D8F59}"/>
          </ac:cxnSpMkLst>
        </pc:cxnChg>
        <pc:cxnChg chg="mod">
          <ac:chgData name="Nguyễn Văn Hợp" userId="7dba0bc8-532a-425f-a564-f049debdfe5f" providerId="ADAL" clId="{9F469E13-63DB-4DDF-ACF5-5E9A87FC7789}" dt="2023-07-07T16:00:50.896" v="1250" actId="1076"/>
          <ac:cxnSpMkLst>
            <pc:docMk/>
            <pc:sldMk cId="4204168358" sldId="384"/>
            <ac:cxnSpMk id="19" creationId="{F7F6E346-BEED-0B03-BB90-FC8C189A4D83}"/>
          </ac:cxnSpMkLst>
        </pc:cxnChg>
        <pc:cxnChg chg="mod">
          <ac:chgData name="Nguyễn Văn Hợp" userId="7dba0bc8-532a-425f-a564-f049debdfe5f" providerId="ADAL" clId="{9F469E13-63DB-4DDF-ACF5-5E9A87FC7789}" dt="2023-07-07T16:03:25.298" v="1275" actId="1076"/>
          <ac:cxnSpMkLst>
            <pc:docMk/>
            <pc:sldMk cId="4204168358" sldId="384"/>
            <ac:cxnSpMk id="20" creationId="{DED33D14-82D6-5B21-B98B-3F7332ACFF41}"/>
          </ac:cxnSpMkLst>
        </pc:cxnChg>
        <pc:cxnChg chg="mod">
          <ac:chgData name="Nguyễn Văn Hợp" userId="7dba0bc8-532a-425f-a564-f049debdfe5f" providerId="ADAL" clId="{9F469E13-63DB-4DDF-ACF5-5E9A87FC7789}" dt="2023-07-07T16:00:50.896" v="1250" actId="1076"/>
          <ac:cxnSpMkLst>
            <pc:docMk/>
            <pc:sldMk cId="4204168358" sldId="384"/>
            <ac:cxnSpMk id="22" creationId="{36D144D9-4A82-01F6-C8B4-F6B405579A98}"/>
          </ac:cxnSpMkLst>
        </pc:cxnChg>
      </pc:sldChg>
      <pc:sldChg chg="modSp add mod">
        <pc:chgData name="Nguyễn Văn Hợp" userId="7dba0bc8-532a-425f-a564-f049debdfe5f" providerId="ADAL" clId="{9F469E13-63DB-4DDF-ACF5-5E9A87FC7789}" dt="2023-07-07T16:06:34.912" v="1307" actId="20577"/>
        <pc:sldMkLst>
          <pc:docMk/>
          <pc:sldMk cId="830678026" sldId="385"/>
        </pc:sldMkLst>
        <pc:spChg chg="mod">
          <ac:chgData name="Nguyễn Văn Hợp" userId="7dba0bc8-532a-425f-a564-f049debdfe5f" providerId="ADAL" clId="{9F469E13-63DB-4DDF-ACF5-5E9A87FC7789}" dt="2023-07-07T16:06:34.912" v="1307" actId="20577"/>
          <ac:spMkLst>
            <pc:docMk/>
            <pc:sldMk cId="830678026" sldId="385"/>
            <ac:spMk id="4" creationId="{97939A60-3B28-9606-CA0D-A8E362747250}"/>
          </ac:spMkLst>
        </pc:spChg>
        <pc:spChg chg="mod">
          <ac:chgData name="Nguyễn Văn Hợp" userId="7dba0bc8-532a-425f-a564-f049debdfe5f" providerId="ADAL" clId="{9F469E13-63DB-4DDF-ACF5-5E9A87FC7789}" dt="2023-07-07T15:58:31.361" v="1227" actId="1076"/>
          <ac:spMkLst>
            <pc:docMk/>
            <pc:sldMk cId="830678026" sldId="385"/>
            <ac:spMk id="7" creationId="{71793047-A7AC-38B8-4E72-03EB720BDCF7}"/>
          </ac:spMkLst>
        </pc:spChg>
        <pc:spChg chg="mod">
          <ac:chgData name="Nguyễn Văn Hợp" userId="7dba0bc8-532a-425f-a564-f049debdfe5f" providerId="ADAL" clId="{9F469E13-63DB-4DDF-ACF5-5E9A87FC7789}" dt="2023-07-07T15:58:45.664" v="1228" actId="1076"/>
          <ac:spMkLst>
            <pc:docMk/>
            <pc:sldMk cId="830678026" sldId="385"/>
            <ac:spMk id="8" creationId="{FBA04AC1-EAE6-F6BE-7534-2C582BF2A447}"/>
          </ac:spMkLst>
        </pc:spChg>
        <pc:spChg chg="mod">
          <ac:chgData name="Nguyễn Văn Hợp" userId="7dba0bc8-532a-425f-a564-f049debdfe5f" providerId="ADAL" clId="{9F469E13-63DB-4DDF-ACF5-5E9A87FC7789}" dt="2023-07-07T15:58:49.418" v="1229" actId="1076"/>
          <ac:spMkLst>
            <pc:docMk/>
            <pc:sldMk cId="830678026" sldId="385"/>
            <ac:spMk id="11" creationId="{D8168CD3-E0CA-E32C-456B-4C86F1F51C9A}"/>
          </ac:spMkLst>
        </pc:spChg>
        <pc:spChg chg="mod">
          <ac:chgData name="Nguyễn Văn Hợp" userId="7dba0bc8-532a-425f-a564-f049debdfe5f" providerId="ADAL" clId="{9F469E13-63DB-4DDF-ACF5-5E9A87FC7789}" dt="2023-07-07T15:58:14.424" v="1224" actId="1076"/>
          <ac:spMkLst>
            <pc:docMk/>
            <pc:sldMk cId="830678026" sldId="385"/>
            <ac:spMk id="13" creationId="{605CB688-4BBA-CF87-1643-E2BC4A2A23C4}"/>
          </ac:spMkLst>
        </pc:spChg>
        <pc:spChg chg="mod">
          <ac:chgData name="Nguyễn Văn Hợp" userId="7dba0bc8-532a-425f-a564-f049debdfe5f" providerId="ADAL" clId="{9F469E13-63DB-4DDF-ACF5-5E9A87FC7789}" dt="2023-07-07T15:58:53.305" v="1230" actId="1076"/>
          <ac:spMkLst>
            <pc:docMk/>
            <pc:sldMk cId="830678026" sldId="385"/>
            <ac:spMk id="14" creationId="{8BE253ED-2222-18FE-4130-1B8CC398121B}"/>
          </ac:spMkLst>
        </pc:spChg>
        <pc:spChg chg="mod">
          <ac:chgData name="Nguyễn Văn Hợp" userId="7dba0bc8-532a-425f-a564-f049debdfe5f" providerId="ADAL" clId="{9F469E13-63DB-4DDF-ACF5-5E9A87FC7789}" dt="2023-07-07T15:59:02.442" v="1232" actId="1076"/>
          <ac:spMkLst>
            <pc:docMk/>
            <pc:sldMk cId="830678026" sldId="385"/>
            <ac:spMk id="21" creationId="{EF565D32-2E89-E3E1-B973-8B49F0D0BA10}"/>
          </ac:spMkLst>
        </pc:spChg>
        <pc:cxnChg chg="mod">
          <ac:chgData name="Nguyễn Văn Hợp" userId="7dba0bc8-532a-425f-a564-f049debdfe5f" providerId="ADAL" clId="{9F469E13-63DB-4DDF-ACF5-5E9A87FC7789}" dt="2023-07-07T15:58:49.418" v="1229" actId="1076"/>
          <ac:cxnSpMkLst>
            <pc:docMk/>
            <pc:sldMk cId="830678026" sldId="385"/>
            <ac:cxnSpMk id="12" creationId="{36AA2738-2D72-E2C4-3977-293B33294363}"/>
          </ac:cxnSpMkLst>
        </pc:cxnChg>
        <pc:cxnChg chg="mod">
          <ac:chgData name="Nguyễn Văn Hợp" userId="7dba0bc8-532a-425f-a564-f049debdfe5f" providerId="ADAL" clId="{9F469E13-63DB-4DDF-ACF5-5E9A87FC7789}" dt="2023-07-07T15:58:45.664" v="1228" actId="1076"/>
          <ac:cxnSpMkLst>
            <pc:docMk/>
            <pc:sldMk cId="830678026" sldId="385"/>
            <ac:cxnSpMk id="15" creationId="{809A4D68-F5C1-876A-1551-E31E95F4209E}"/>
          </ac:cxnSpMkLst>
        </pc:cxnChg>
        <pc:cxnChg chg="mod">
          <ac:chgData name="Nguyễn Văn Hợp" userId="7dba0bc8-532a-425f-a564-f049debdfe5f" providerId="ADAL" clId="{9F469E13-63DB-4DDF-ACF5-5E9A87FC7789}" dt="2023-07-07T15:58:53.305" v="1230" actId="1076"/>
          <ac:cxnSpMkLst>
            <pc:docMk/>
            <pc:sldMk cId="830678026" sldId="385"/>
            <ac:cxnSpMk id="16" creationId="{A309FCAA-6370-F485-DFC4-76C30F2139A8}"/>
          </ac:cxnSpMkLst>
        </pc:cxnChg>
        <pc:cxnChg chg="mod">
          <ac:chgData name="Nguyễn Văn Hợp" userId="7dba0bc8-532a-425f-a564-f049debdfe5f" providerId="ADAL" clId="{9F469E13-63DB-4DDF-ACF5-5E9A87FC7789}" dt="2023-07-07T15:58:31.361" v="1227" actId="1076"/>
          <ac:cxnSpMkLst>
            <pc:docMk/>
            <pc:sldMk cId="830678026" sldId="385"/>
            <ac:cxnSpMk id="19" creationId="{F7F6E346-BEED-0B03-BB90-FC8C189A4D83}"/>
          </ac:cxnSpMkLst>
        </pc:cxnChg>
        <pc:cxnChg chg="mod">
          <ac:chgData name="Nguyễn Văn Hợp" userId="7dba0bc8-532a-425f-a564-f049debdfe5f" providerId="ADAL" clId="{9F469E13-63DB-4DDF-ACF5-5E9A87FC7789}" dt="2023-07-07T15:59:02.442" v="1232" actId="1076"/>
          <ac:cxnSpMkLst>
            <pc:docMk/>
            <pc:sldMk cId="830678026" sldId="385"/>
            <ac:cxnSpMk id="20" creationId="{DED33D14-82D6-5B21-B98B-3F7332ACFF41}"/>
          </ac:cxnSpMkLst>
        </pc:cxnChg>
        <pc:cxnChg chg="mod">
          <ac:chgData name="Nguyễn Văn Hợp" userId="7dba0bc8-532a-425f-a564-f049debdfe5f" providerId="ADAL" clId="{9F469E13-63DB-4DDF-ACF5-5E9A87FC7789}" dt="2023-07-07T15:58:14.424" v="1224" actId="1076"/>
          <ac:cxnSpMkLst>
            <pc:docMk/>
            <pc:sldMk cId="830678026" sldId="385"/>
            <ac:cxnSpMk id="22" creationId="{36D144D9-4A82-01F6-C8B4-F6B405579A98}"/>
          </ac:cxnSpMkLst>
        </pc:cxnChg>
      </pc:sldChg>
      <pc:sldChg chg="addSp modSp add mod">
        <pc:chgData name="Nguyễn Văn Hợp" userId="7dba0bc8-532a-425f-a564-f049debdfe5f" providerId="ADAL" clId="{9F469E13-63DB-4DDF-ACF5-5E9A87FC7789}" dt="2023-07-10T07:42:06.284" v="1327" actId="20577"/>
        <pc:sldMkLst>
          <pc:docMk/>
          <pc:sldMk cId="276613008" sldId="386"/>
        </pc:sldMkLst>
        <pc:spChg chg="mod">
          <ac:chgData name="Nguyễn Văn Hợp" userId="7dba0bc8-532a-425f-a564-f049debdfe5f" providerId="ADAL" clId="{9F469E13-63DB-4DDF-ACF5-5E9A87FC7789}" dt="2023-07-07T16:08:10.610" v="1322" actId="20577"/>
          <ac:spMkLst>
            <pc:docMk/>
            <pc:sldMk cId="276613008" sldId="386"/>
            <ac:spMk id="4" creationId="{97939A60-3B28-9606-CA0D-A8E362747250}"/>
          </ac:spMkLst>
        </pc:spChg>
        <pc:spChg chg="mod">
          <ac:chgData name="Nguyễn Văn Hợp" userId="7dba0bc8-532a-425f-a564-f049debdfe5f" providerId="ADAL" clId="{9F469E13-63DB-4DDF-ACF5-5E9A87FC7789}" dt="2023-07-07T16:05:45.601" v="1301" actId="20577"/>
          <ac:spMkLst>
            <pc:docMk/>
            <pc:sldMk cId="276613008" sldId="386"/>
            <ac:spMk id="7" creationId="{71793047-A7AC-38B8-4E72-03EB720BDCF7}"/>
          </ac:spMkLst>
        </pc:spChg>
        <pc:spChg chg="mod">
          <ac:chgData name="Nguyễn Văn Hợp" userId="7dba0bc8-532a-425f-a564-f049debdfe5f" providerId="ADAL" clId="{9F469E13-63DB-4DDF-ACF5-5E9A87FC7789}" dt="2023-07-07T16:07:41.953" v="1318" actId="1076"/>
          <ac:spMkLst>
            <pc:docMk/>
            <pc:sldMk cId="276613008" sldId="386"/>
            <ac:spMk id="8" creationId="{FBA04AC1-EAE6-F6BE-7534-2C582BF2A447}"/>
          </ac:spMkLst>
        </pc:spChg>
        <pc:spChg chg="mod">
          <ac:chgData name="Nguyễn Văn Hợp" userId="7dba0bc8-532a-425f-a564-f049debdfe5f" providerId="ADAL" clId="{9F469E13-63DB-4DDF-ACF5-5E9A87FC7789}" dt="2023-07-10T07:42:06.284" v="1327" actId="20577"/>
          <ac:spMkLst>
            <pc:docMk/>
            <pc:sldMk cId="276613008" sldId="386"/>
            <ac:spMk id="10" creationId="{CA79CEC7-D24C-8892-00AE-3F2307CA0CFD}"/>
          </ac:spMkLst>
        </pc:spChg>
        <pc:spChg chg="mod">
          <ac:chgData name="Nguyễn Văn Hợp" userId="7dba0bc8-532a-425f-a564-f049debdfe5f" providerId="ADAL" clId="{9F469E13-63DB-4DDF-ACF5-5E9A87FC7789}" dt="2023-07-07T16:07:40.536" v="1317" actId="1076"/>
          <ac:spMkLst>
            <pc:docMk/>
            <pc:sldMk cId="276613008" sldId="386"/>
            <ac:spMk id="11" creationId="{D8168CD3-E0CA-E32C-456B-4C86F1F51C9A}"/>
          </ac:spMkLst>
        </pc:spChg>
        <pc:spChg chg="mod">
          <ac:chgData name="Nguyễn Văn Hợp" userId="7dba0bc8-532a-425f-a564-f049debdfe5f" providerId="ADAL" clId="{9F469E13-63DB-4DDF-ACF5-5E9A87FC7789}" dt="2023-07-07T16:04:59.057" v="1282" actId="1076"/>
          <ac:spMkLst>
            <pc:docMk/>
            <pc:sldMk cId="276613008" sldId="386"/>
            <ac:spMk id="13" creationId="{605CB688-4BBA-CF87-1643-E2BC4A2A23C4}"/>
          </ac:spMkLst>
        </pc:spChg>
        <pc:spChg chg="mod">
          <ac:chgData name="Nguyễn Văn Hợp" userId="7dba0bc8-532a-425f-a564-f049debdfe5f" providerId="ADAL" clId="{9F469E13-63DB-4DDF-ACF5-5E9A87FC7789}" dt="2023-07-07T16:07:48.986" v="1320" actId="1076"/>
          <ac:spMkLst>
            <pc:docMk/>
            <pc:sldMk cId="276613008" sldId="386"/>
            <ac:spMk id="14" creationId="{8BE253ED-2222-18FE-4130-1B8CC398121B}"/>
          </ac:spMkLst>
        </pc:spChg>
        <pc:spChg chg="mod">
          <ac:chgData name="Nguyễn Văn Hợp" userId="7dba0bc8-532a-425f-a564-f049debdfe5f" providerId="ADAL" clId="{9F469E13-63DB-4DDF-ACF5-5E9A87FC7789}" dt="2023-07-07T16:07:46.302" v="1319" actId="1076"/>
          <ac:spMkLst>
            <pc:docMk/>
            <pc:sldMk cId="276613008" sldId="386"/>
            <ac:spMk id="21" creationId="{EF565D32-2E89-E3E1-B973-8B49F0D0BA10}"/>
          </ac:spMkLst>
        </pc:spChg>
        <pc:spChg chg="add mod">
          <ac:chgData name="Nguyễn Văn Hợp" userId="7dba0bc8-532a-425f-a564-f049debdfe5f" providerId="ADAL" clId="{9F469E13-63DB-4DDF-ACF5-5E9A87FC7789}" dt="2023-07-07T16:05:20.597" v="1292" actId="1076"/>
          <ac:spMkLst>
            <pc:docMk/>
            <pc:sldMk cId="276613008" sldId="386"/>
            <ac:spMk id="34" creationId="{C2152ED8-D2C3-2C13-B76D-D59509D41C13}"/>
          </ac:spMkLst>
        </pc:spChg>
        <pc:spChg chg="add mod">
          <ac:chgData name="Nguyễn Văn Hợp" userId="7dba0bc8-532a-425f-a564-f049debdfe5f" providerId="ADAL" clId="{9F469E13-63DB-4DDF-ACF5-5E9A87FC7789}" dt="2023-07-07T16:05:28.643" v="1296" actId="20577"/>
          <ac:spMkLst>
            <pc:docMk/>
            <pc:sldMk cId="276613008" sldId="386"/>
            <ac:spMk id="35" creationId="{EE2AFA3A-0B33-EF2F-A6B6-4BDE9A88A33C}"/>
          </ac:spMkLst>
        </pc:spChg>
        <pc:cxnChg chg="mod">
          <ac:chgData name="Nguyễn Văn Hợp" userId="7dba0bc8-532a-425f-a564-f049debdfe5f" providerId="ADAL" clId="{9F469E13-63DB-4DDF-ACF5-5E9A87FC7789}" dt="2023-07-07T16:07:40.536" v="1317" actId="1076"/>
          <ac:cxnSpMkLst>
            <pc:docMk/>
            <pc:sldMk cId="276613008" sldId="386"/>
            <ac:cxnSpMk id="12" creationId="{36AA2738-2D72-E2C4-3977-293B33294363}"/>
          </ac:cxnSpMkLst>
        </pc:cxnChg>
        <pc:cxnChg chg="mod">
          <ac:chgData name="Nguyễn Văn Hợp" userId="7dba0bc8-532a-425f-a564-f049debdfe5f" providerId="ADAL" clId="{9F469E13-63DB-4DDF-ACF5-5E9A87FC7789}" dt="2023-07-07T16:07:41.953" v="1318" actId="1076"/>
          <ac:cxnSpMkLst>
            <pc:docMk/>
            <pc:sldMk cId="276613008" sldId="386"/>
            <ac:cxnSpMk id="15" creationId="{809A4D68-F5C1-876A-1551-E31E95F4209E}"/>
          </ac:cxnSpMkLst>
        </pc:cxnChg>
        <pc:cxnChg chg="mod">
          <ac:chgData name="Nguyễn Văn Hợp" userId="7dba0bc8-532a-425f-a564-f049debdfe5f" providerId="ADAL" clId="{9F469E13-63DB-4DDF-ACF5-5E9A87FC7789}" dt="2023-07-07T16:07:48.986" v="1320" actId="1076"/>
          <ac:cxnSpMkLst>
            <pc:docMk/>
            <pc:sldMk cId="276613008" sldId="386"/>
            <ac:cxnSpMk id="16" creationId="{A309FCAA-6370-F485-DFC4-76C30F2139A8}"/>
          </ac:cxnSpMkLst>
        </pc:cxnChg>
        <pc:cxnChg chg="mod">
          <ac:chgData name="Nguyễn Văn Hợp" userId="7dba0bc8-532a-425f-a564-f049debdfe5f" providerId="ADAL" clId="{9F469E13-63DB-4DDF-ACF5-5E9A87FC7789}" dt="2023-07-07T16:05:01.328" v="1283" actId="1076"/>
          <ac:cxnSpMkLst>
            <pc:docMk/>
            <pc:sldMk cId="276613008" sldId="386"/>
            <ac:cxnSpMk id="19" creationId="{F7F6E346-BEED-0B03-BB90-FC8C189A4D83}"/>
          </ac:cxnSpMkLst>
        </pc:cxnChg>
        <pc:cxnChg chg="mod">
          <ac:chgData name="Nguyễn Văn Hợp" userId="7dba0bc8-532a-425f-a564-f049debdfe5f" providerId="ADAL" clId="{9F469E13-63DB-4DDF-ACF5-5E9A87FC7789}" dt="2023-07-07T16:07:46.302" v="1319" actId="1076"/>
          <ac:cxnSpMkLst>
            <pc:docMk/>
            <pc:sldMk cId="276613008" sldId="386"/>
            <ac:cxnSpMk id="20" creationId="{DED33D14-82D6-5B21-B98B-3F7332ACFF41}"/>
          </ac:cxnSpMkLst>
        </pc:cxnChg>
        <pc:cxnChg chg="mod">
          <ac:chgData name="Nguyễn Văn Hợp" userId="7dba0bc8-532a-425f-a564-f049debdfe5f" providerId="ADAL" clId="{9F469E13-63DB-4DDF-ACF5-5E9A87FC7789}" dt="2023-07-07T16:04:59.057" v="1282" actId="1076"/>
          <ac:cxnSpMkLst>
            <pc:docMk/>
            <pc:sldMk cId="276613008" sldId="386"/>
            <ac:cxnSpMk id="22" creationId="{36D144D9-4A82-01F6-C8B4-F6B405579A98}"/>
          </ac:cxnSpMkLst>
        </pc:cxnChg>
        <pc:cxnChg chg="add mod">
          <ac:chgData name="Nguyễn Văn Hợp" userId="7dba0bc8-532a-425f-a564-f049debdfe5f" providerId="ADAL" clId="{9F469E13-63DB-4DDF-ACF5-5E9A87FC7789}" dt="2023-07-07T16:07:46.302" v="1319" actId="1076"/>
          <ac:cxnSpMkLst>
            <pc:docMk/>
            <pc:sldMk cId="276613008" sldId="386"/>
            <ac:cxnSpMk id="36" creationId="{3DB79387-8D0D-64BE-2119-F4E386ACA00D}"/>
          </ac:cxnSpMkLst>
        </pc:cxnChg>
        <pc:cxnChg chg="add mod">
          <ac:chgData name="Nguyễn Văn Hợp" userId="7dba0bc8-532a-425f-a564-f049debdfe5f" providerId="ADAL" clId="{9F469E13-63DB-4DDF-ACF5-5E9A87FC7789}" dt="2023-07-07T16:07:46.302" v="1319" actId="1076"/>
          <ac:cxnSpMkLst>
            <pc:docMk/>
            <pc:sldMk cId="276613008" sldId="386"/>
            <ac:cxnSpMk id="39" creationId="{1D9CB5E6-F255-72C7-A13B-C304A5E17A55}"/>
          </ac:cxnSpMkLst>
        </pc:cxnChg>
      </pc:sldChg>
      <pc:sldChg chg="addSp delSp modSp add del mod">
        <pc:chgData name="Nguyễn Văn Hợp" userId="7dba0bc8-532a-425f-a564-f049debdfe5f" providerId="ADAL" clId="{9F469E13-63DB-4DDF-ACF5-5E9A87FC7789}" dt="2023-07-07T16:02:39.286" v="1266" actId="47"/>
        <pc:sldMkLst>
          <pc:docMk/>
          <pc:sldMk cId="1722241923" sldId="386"/>
        </pc:sldMkLst>
        <pc:spChg chg="add del mod">
          <ac:chgData name="Nguyễn Văn Hợp" userId="7dba0bc8-532a-425f-a564-f049debdfe5f" providerId="ADAL" clId="{9F469E13-63DB-4DDF-ACF5-5E9A87FC7789}" dt="2023-07-07T16:02:35.233" v="1265" actId="478"/>
          <ac:spMkLst>
            <pc:docMk/>
            <pc:sldMk cId="1722241923" sldId="386"/>
            <ac:spMk id="8" creationId="{4E9DE622-33B0-E89D-FC0C-06FCD1852EBC}"/>
          </ac:spMkLst>
        </pc:spChg>
        <pc:spChg chg="del mod">
          <ac:chgData name="Nguyễn Văn Hợp" userId="7dba0bc8-532a-425f-a564-f049debdfe5f" providerId="ADAL" clId="{9F469E13-63DB-4DDF-ACF5-5E9A87FC7789}" dt="2023-07-07T16:02:19.475" v="1263" actId="478"/>
          <ac:spMkLst>
            <pc:docMk/>
            <pc:sldMk cId="1722241923" sldId="386"/>
            <ac:spMk id="11" creationId="{9AD2D12F-B305-58E6-CD86-6A560806EE47}"/>
          </ac:spMkLst>
        </pc:spChg>
      </pc:sldChg>
      <pc:sldChg chg="addSp delSp modSp add mod">
        <pc:chgData name="Nguyễn Văn Hợp" userId="7dba0bc8-532a-425f-a564-f049debdfe5f" providerId="ADAL" clId="{9F469E13-63DB-4DDF-ACF5-5E9A87FC7789}" dt="2023-07-11T05:55:11.707" v="1564" actId="14100"/>
        <pc:sldMkLst>
          <pc:docMk/>
          <pc:sldMk cId="2216565994" sldId="388"/>
        </pc:sldMkLst>
        <pc:spChg chg="mod">
          <ac:chgData name="Nguyễn Văn Hợp" userId="7dba0bc8-532a-425f-a564-f049debdfe5f" providerId="ADAL" clId="{9F469E13-63DB-4DDF-ACF5-5E9A87FC7789}" dt="2023-07-11T05:46:54.414" v="1445" actId="1076"/>
          <ac:spMkLst>
            <pc:docMk/>
            <pc:sldMk cId="2216565994" sldId="388"/>
            <ac:spMk id="12" creationId="{6048BB82-F8DB-4BF4-6106-3931CD083B40}"/>
          </ac:spMkLst>
        </pc:spChg>
        <pc:spChg chg="mod">
          <ac:chgData name="Nguyễn Văn Hợp" userId="7dba0bc8-532a-425f-a564-f049debdfe5f" providerId="ADAL" clId="{9F469E13-63DB-4DDF-ACF5-5E9A87FC7789}" dt="2023-07-11T05:47:02.101" v="1449" actId="1076"/>
          <ac:spMkLst>
            <pc:docMk/>
            <pc:sldMk cId="2216565994" sldId="388"/>
            <ac:spMk id="13" creationId="{BEE6701F-66C6-E35A-0AFA-D44C28BF8899}"/>
          </ac:spMkLst>
        </pc:spChg>
        <pc:spChg chg="mod">
          <ac:chgData name="Nguyễn Văn Hợp" userId="7dba0bc8-532a-425f-a564-f049debdfe5f" providerId="ADAL" clId="{9F469E13-63DB-4DDF-ACF5-5E9A87FC7789}" dt="2023-07-11T05:46:59.398" v="1448" actId="1076"/>
          <ac:spMkLst>
            <pc:docMk/>
            <pc:sldMk cId="2216565994" sldId="388"/>
            <ac:spMk id="14" creationId="{0150BE1C-E663-779C-77A5-206554DD7780}"/>
          </ac:spMkLst>
        </pc:spChg>
        <pc:spChg chg="mod">
          <ac:chgData name="Nguyễn Văn Hợp" userId="7dba0bc8-532a-425f-a564-f049debdfe5f" providerId="ADAL" clId="{9F469E13-63DB-4DDF-ACF5-5E9A87FC7789}" dt="2023-07-11T05:47:40.520" v="1461" actId="113"/>
          <ac:spMkLst>
            <pc:docMk/>
            <pc:sldMk cId="2216565994" sldId="388"/>
            <ac:spMk id="18" creationId="{440F97BD-9B28-8DF5-9F12-C54C86A3DF56}"/>
          </ac:spMkLst>
        </pc:spChg>
        <pc:spChg chg="mod">
          <ac:chgData name="Nguyễn Văn Hợp" userId="7dba0bc8-532a-425f-a564-f049debdfe5f" providerId="ADAL" clId="{9F469E13-63DB-4DDF-ACF5-5E9A87FC7789}" dt="2023-07-11T05:47:04.341" v="1450" actId="1076"/>
          <ac:spMkLst>
            <pc:docMk/>
            <pc:sldMk cId="2216565994" sldId="388"/>
            <ac:spMk id="19" creationId="{87A10D47-D86F-0F34-F076-8EDE4E7EE781}"/>
          </ac:spMkLst>
        </pc:spChg>
        <pc:spChg chg="add mod">
          <ac:chgData name="Nguyễn Văn Hợp" userId="7dba0bc8-532a-425f-a564-f049debdfe5f" providerId="ADAL" clId="{9F469E13-63DB-4DDF-ACF5-5E9A87FC7789}" dt="2023-07-11T05:49:04.332" v="1492" actId="20577"/>
          <ac:spMkLst>
            <pc:docMk/>
            <pc:sldMk cId="2216565994" sldId="388"/>
            <ac:spMk id="26" creationId="{47EA40DD-925E-2628-BB36-92901717EEFB}"/>
          </ac:spMkLst>
        </pc:spChg>
        <pc:spChg chg="add del mod">
          <ac:chgData name="Nguyễn Văn Hợp" userId="7dba0bc8-532a-425f-a564-f049debdfe5f" providerId="ADAL" clId="{9F469E13-63DB-4DDF-ACF5-5E9A87FC7789}" dt="2023-07-11T05:54:54.894" v="1558" actId="478"/>
          <ac:spMkLst>
            <pc:docMk/>
            <pc:sldMk cId="2216565994" sldId="388"/>
            <ac:spMk id="27" creationId="{C1F7548D-64EC-97FD-7424-5D4B8B2FC962}"/>
          </ac:spMkLst>
        </pc:spChg>
        <pc:spChg chg="add mod">
          <ac:chgData name="Nguyễn Văn Hợp" userId="7dba0bc8-532a-425f-a564-f049debdfe5f" providerId="ADAL" clId="{9F469E13-63DB-4DDF-ACF5-5E9A87FC7789}" dt="2023-07-11T05:49:14.444" v="1494" actId="13822"/>
          <ac:spMkLst>
            <pc:docMk/>
            <pc:sldMk cId="2216565994" sldId="388"/>
            <ac:spMk id="28" creationId="{22F831A2-44C5-1968-09F5-6F3C3DF477C6}"/>
          </ac:spMkLst>
        </pc:spChg>
        <pc:spChg chg="add mod">
          <ac:chgData name="Nguyễn Văn Hợp" userId="7dba0bc8-532a-425f-a564-f049debdfe5f" providerId="ADAL" clId="{9F469E13-63DB-4DDF-ACF5-5E9A87FC7789}" dt="2023-07-11T05:48:54.173" v="1488" actId="1076"/>
          <ac:spMkLst>
            <pc:docMk/>
            <pc:sldMk cId="2216565994" sldId="388"/>
            <ac:spMk id="30" creationId="{C9BD75C8-9AA5-6416-804D-79A51E55A2DA}"/>
          </ac:spMkLst>
        </pc:spChg>
        <pc:spChg chg="add mod">
          <ac:chgData name="Nguyễn Văn Hợp" userId="7dba0bc8-532a-425f-a564-f049debdfe5f" providerId="ADAL" clId="{9F469E13-63DB-4DDF-ACF5-5E9A87FC7789}" dt="2023-07-11T05:54:25.812" v="1557" actId="13822"/>
          <ac:spMkLst>
            <pc:docMk/>
            <pc:sldMk cId="2216565994" sldId="388"/>
            <ac:spMk id="32" creationId="{158714E5-A234-3F4B-25FC-F14E11E8CA53}"/>
          </ac:spMkLst>
        </pc:spChg>
        <pc:spChg chg="add mod">
          <ac:chgData name="Nguyễn Văn Hợp" userId="7dba0bc8-532a-425f-a564-f049debdfe5f" providerId="ADAL" clId="{9F469E13-63DB-4DDF-ACF5-5E9A87FC7789}" dt="2023-07-11T05:55:04.819" v="1561" actId="1076"/>
          <ac:spMkLst>
            <pc:docMk/>
            <pc:sldMk cId="2216565994" sldId="388"/>
            <ac:spMk id="51" creationId="{3B040402-8C17-F874-CC9B-44C1A11C49BE}"/>
          </ac:spMkLst>
        </pc:spChg>
        <pc:cxnChg chg="mod">
          <ac:chgData name="Nguyễn Văn Hợp" userId="7dba0bc8-532a-425f-a564-f049debdfe5f" providerId="ADAL" clId="{9F469E13-63DB-4DDF-ACF5-5E9A87FC7789}" dt="2023-07-11T05:47:02.101" v="1449" actId="1076"/>
          <ac:cxnSpMkLst>
            <pc:docMk/>
            <pc:sldMk cId="2216565994" sldId="388"/>
            <ac:cxnSpMk id="16" creationId="{25CC190B-1330-DBF6-022A-FE62013D1D14}"/>
          </ac:cxnSpMkLst>
        </pc:cxnChg>
        <pc:cxnChg chg="mod">
          <ac:chgData name="Nguyễn Văn Hợp" userId="7dba0bc8-532a-425f-a564-f049debdfe5f" providerId="ADAL" clId="{9F469E13-63DB-4DDF-ACF5-5E9A87FC7789}" dt="2023-07-11T05:46:59.398" v="1448" actId="1076"/>
          <ac:cxnSpMkLst>
            <pc:docMk/>
            <pc:sldMk cId="2216565994" sldId="388"/>
            <ac:cxnSpMk id="20" creationId="{46897EEF-911F-6FF3-9EF2-C7874A35C863}"/>
          </ac:cxnSpMkLst>
        </pc:cxnChg>
        <pc:cxnChg chg="mod">
          <ac:chgData name="Nguyễn Văn Hợp" userId="7dba0bc8-532a-425f-a564-f049debdfe5f" providerId="ADAL" clId="{9F469E13-63DB-4DDF-ACF5-5E9A87FC7789}" dt="2023-07-11T05:47:04.341" v="1450" actId="1076"/>
          <ac:cxnSpMkLst>
            <pc:docMk/>
            <pc:sldMk cId="2216565994" sldId="388"/>
            <ac:cxnSpMk id="21" creationId="{114A9EDC-3544-E8DE-4448-78DC2313D802}"/>
          </ac:cxnSpMkLst>
        </pc:cxnChg>
        <pc:cxnChg chg="mod">
          <ac:chgData name="Nguyễn Văn Hợp" userId="7dba0bc8-532a-425f-a564-f049debdfe5f" providerId="ADAL" clId="{9F469E13-63DB-4DDF-ACF5-5E9A87FC7789}" dt="2023-07-11T05:47:38.639" v="1460" actId="1076"/>
          <ac:cxnSpMkLst>
            <pc:docMk/>
            <pc:sldMk cId="2216565994" sldId="388"/>
            <ac:cxnSpMk id="24" creationId="{EE05DD26-1FE7-6AD9-755B-039CB2994B23}"/>
          </ac:cxnSpMkLst>
        </pc:cxnChg>
        <pc:cxnChg chg="add del mod">
          <ac:chgData name="Nguyễn Văn Hợp" userId="7dba0bc8-532a-425f-a564-f049debdfe5f" providerId="ADAL" clId="{9F469E13-63DB-4DDF-ACF5-5E9A87FC7789}" dt="2023-07-11T05:47:52.158" v="1465"/>
          <ac:cxnSpMkLst>
            <pc:docMk/>
            <pc:sldMk cId="2216565994" sldId="388"/>
            <ac:cxnSpMk id="31" creationId="{E0FE07A5-EB63-AA7F-F98E-68262FBED1AA}"/>
          </ac:cxnSpMkLst>
        </pc:cxnChg>
        <pc:cxnChg chg="add mod">
          <ac:chgData name="Nguyễn Văn Hợp" userId="7dba0bc8-532a-425f-a564-f049debdfe5f" providerId="ADAL" clId="{9F469E13-63DB-4DDF-ACF5-5E9A87FC7789}" dt="2023-07-11T05:55:10.355" v="1563" actId="14100"/>
          <ac:cxnSpMkLst>
            <pc:docMk/>
            <pc:sldMk cId="2216565994" sldId="388"/>
            <ac:cxnSpMk id="33" creationId="{19EE407E-C230-6098-2310-40E98DB6FB5E}"/>
          </ac:cxnSpMkLst>
        </pc:cxnChg>
        <pc:cxnChg chg="add mod">
          <ac:chgData name="Nguyễn Văn Hợp" userId="7dba0bc8-532a-425f-a564-f049debdfe5f" providerId="ADAL" clId="{9F469E13-63DB-4DDF-ACF5-5E9A87FC7789}" dt="2023-07-11T05:55:07.907" v="1562" actId="14100"/>
          <ac:cxnSpMkLst>
            <pc:docMk/>
            <pc:sldMk cId="2216565994" sldId="388"/>
            <ac:cxnSpMk id="34" creationId="{B818E92F-0C85-A4EF-D825-C5F668C09BFA}"/>
          </ac:cxnSpMkLst>
        </pc:cxnChg>
        <pc:cxnChg chg="add mod">
          <ac:chgData name="Nguyễn Văn Hợp" userId="7dba0bc8-532a-425f-a564-f049debdfe5f" providerId="ADAL" clId="{9F469E13-63DB-4DDF-ACF5-5E9A87FC7789}" dt="2023-07-11T05:48:49.807" v="1486" actId="1076"/>
          <ac:cxnSpMkLst>
            <pc:docMk/>
            <pc:sldMk cId="2216565994" sldId="388"/>
            <ac:cxnSpMk id="39" creationId="{961B4B71-5883-E322-8DCF-30EEC0B20462}"/>
          </ac:cxnSpMkLst>
        </pc:cxnChg>
        <pc:cxnChg chg="add mod">
          <ac:chgData name="Nguyễn Văn Hợp" userId="7dba0bc8-532a-425f-a564-f049debdfe5f" providerId="ADAL" clId="{9F469E13-63DB-4DDF-ACF5-5E9A87FC7789}" dt="2023-07-11T05:55:11.707" v="1564" actId="14100"/>
          <ac:cxnSpMkLst>
            <pc:docMk/>
            <pc:sldMk cId="2216565994" sldId="388"/>
            <ac:cxnSpMk id="42" creationId="{CA3C7A90-6BB5-E257-44C9-F65F9B0E7D6A}"/>
          </ac:cxnSpMkLst>
        </pc:cxnChg>
        <pc:cxnChg chg="add mod">
          <ac:chgData name="Nguyễn Văn Hợp" userId="7dba0bc8-532a-425f-a564-f049debdfe5f" providerId="ADAL" clId="{9F469E13-63DB-4DDF-ACF5-5E9A87FC7789}" dt="2023-07-11T05:52:56.187" v="1554" actId="1076"/>
          <ac:cxnSpMkLst>
            <pc:docMk/>
            <pc:sldMk cId="2216565994" sldId="388"/>
            <ac:cxnSpMk id="50" creationId="{8B82169C-00E5-068B-B9F2-60E029743CC9}"/>
          </ac:cxnSpMkLst>
        </pc:cxnChg>
      </pc:sldChg>
      <pc:sldChg chg="add">
        <pc:chgData name="Nguyễn Văn Hợp" userId="7dba0bc8-532a-425f-a564-f049debdfe5f" providerId="ADAL" clId="{9F469E13-63DB-4DDF-ACF5-5E9A87FC7789}" dt="2023-07-11T03:09:49.095" v="1399"/>
        <pc:sldMkLst>
          <pc:docMk/>
          <pc:sldMk cId="40361112" sldId="389"/>
        </pc:sldMkLst>
      </pc:sldChg>
      <pc:sldChg chg="modSp add mod">
        <pc:chgData name="Nguyễn Văn Hợp" userId="7dba0bc8-532a-425f-a564-f049debdfe5f" providerId="ADAL" clId="{9F469E13-63DB-4DDF-ACF5-5E9A87FC7789}" dt="2023-07-11T05:55:30.172" v="1565" actId="1076"/>
        <pc:sldMkLst>
          <pc:docMk/>
          <pc:sldMk cId="2314365862" sldId="390"/>
        </pc:sldMkLst>
        <pc:spChg chg="mod">
          <ac:chgData name="Nguyễn Văn Hợp" userId="7dba0bc8-532a-425f-a564-f049debdfe5f" providerId="ADAL" clId="{9F469E13-63DB-4DDF-ACF5-5E9A87FC7789}" dt="2023-07-11T03:10:19.510" v="1406" actId="20577"/>
          <ac:spMkLst>
            <pc:docMk/>
            <pc:sldMk cId="2314365862" sldId="390"/>
            <ac:spMk id="8" creationId="{4E9DE622-33B0-E89D-FC0C-06FCD1852EBC}"/>
          </ac:spMkLst>
        </pc:spChg>
        <pc:spChg chg="mod">
          <ac:chgData name="Nguyễn Văn Hợp" userId="7dba0bc8-532a-425f-a564-f049debdfe5f" providerId="ADAL" clId="{9F469E13-63DB-4DDF-ACF5-5E9A87FC7789}" dt="2023-07-11T05:55:30.172" v="1565" actId="1076"/>
          <ac:spMkLst>
            <pc:docMk/>
            <pc:sldMk cId="2314365862" sldId="390"/>
            <ac:spMk id="17" creationId="{B3097BF8-744A-09BF-7C33-F67E93C4F028}"/>
          </ac:spMkLst>
        </pc:spChg>
        <pc:spChg chg="mod">
          <ac:chgData name="Nguyễn Văn Hợp" userId="7dba0bc8-532a-425f-a564-f049debdfe5f" providerId="ADAL" clId="{9F469E13-63DB-4DDF-ACF5-5E9A87FC7789}" dt="2023-07-11T03:10:29.045" v="1408" actId="13822"/>
          <ac:spMkLst>
            <pc:docMk/>
            <pc:sldMk cId="2314365862" sldId="390"/>
            <ac:spMk id="19" creationId="{87A10D47-D86F-0F34-F076-8EDE4E7EE781}"/>
          </ac:spMkLst>
        </pc:spChg>
        <pc:cxnChg chg="mod">
          <ac:chgData name="Nguyễn Văn Hợp" userId="7dba0bc8-532a-425f-a564-f049debdfe5f" providerId="ADAL" clId="{9F469E13-63DB-4DDF-ACF5-5E9A87FC7789}" dt="2023-07-11T05:55:30.172" v="1565" actId="1076"/>
          <ac:cxnSpMkLst>
            <pc:docMk/>
            <pc:sldMk cId="2314365862" sldId="390"/>
            <ac:cxnSpMk id="22" creationId="{78DFCDC5-61D4-9A92-2E60-05426E677E6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f0646c8f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f0646c8f7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4140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kumimoji="0" lang="vi-VN"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Input: </a:t>
            </a:r>
          </a:p>
          <a:p>
            <a:pPr marL="285750" marR="0" lvl="0" indent="-285750" algn="just" defTabSz="914400" rtl="0" eaLnBrk="1" fontAlgn="auto" latinLnBrk="0" hangingPunct="1">
              <a:lnSpc>
                <a:spcPct val="200000"/>
              </a:lnSpc>
              <a:spcBef>
                <a:spcPts val="0"/>
              </a:spcBef>
              <a:spcAft>
                <a:spcPts val="600"/>
              </a:spcAft>
              <a:buClr>
                <a:srgbClr val="000000"/>
              </a:buClr>
              <a:buSzTx/>
              <a:buFontTx/>
              <a:buChar char="-"/>
              <a:tabLst/>
              <a:defRPr/>
            </a:pPr>
            <a:r>
              <a:rPr kumimoji="0" lang="vi-VN"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chuỗi cần nén</a:t>
            </a:r>
          </a:p>
          <a:p>
            <a:pPr marL="285750" marR="0" lvl="0" indent="-285750" algn="just" defTabSz="914400" rtl="0" eaLnBrk="1" fontAlgn="auto" latinLnBrk="0" hangingPunct="1">
              <a:lnSpc>
                <a:spcPct val="200000"/>
              </a:lnSpc>
              <a:spcBef>
                <a:spcPts val="0"/>
              </a:spcBef>
              <a:spcAft>
                <a:spcPts val="600"/>
              </a:spcAft>
              <a:buClr>
                <a:srgbClr val="000000"/>
              </a:buClr>
              <a:buSzTx/>
              <a:buFontTx/>
              <a:buChar char="-"/>
              <a:tabLst/>
              <a:defRPr/>
            </a:pPr>
            <a:r>
              <a:rPr kumimoji="0" lang="vi-VN"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Bản xác xuất</a:t>
            </a:r>
          </a:p>
          <a:p>
            <a:pPr marL="0" marR="0" lvl="0" indent="0" algn="just" defTabSz="914400" rtl="0" eaLnBrk="1" fontAlgn="auto" latinLnBrk="0" hangingPunct="1">
              <a:lnSpc>
                <a:spcPct val="200000"/>
              </a:lnSpc>
              <a:spcBef>
                <a:spcPts val="0"/>
              </a:spcBef>
              <a:spcAft>
                <a:spcPts val="600"/>
              </a:spcAft>
              <a:buClr>
                <a:srgbClr val="000000"/>
              </a:buClr>
              <a:buSzTx/>
              <a:buFontTx/>
              <a:buNone/>
              <a:tabLst/>
              <a:defRPr/>
            </a:pPr>
            <a:r>
              <a:rPr lang="vi-VN" sz="1800">
                <a:effectLst/>
                <a:latin typeface="Cambria" panose="02040503050406030204" pitchFamily="18" charset="0"/>
                <a:ea typeface="Times New Roman" panose="02020603050405020304" pitchFamily="18" charset="0"/>
                <a:cs typeface="Times New Roman" panose="02020603050405020304" pitchFamily="18" charset="0"/>
              </a:rPr>
              <a:t>Xác định khoảng con cho từng phần tử: R= 1.0 – 0.0 = 1.</a:t>
            </a:r>
          </a:p>
          <a:p>
            <a:pPr marL="285750" marR="0" lvl="0" indent="-285750" algn="just" defTabSz="914400" rtl="0" eaLnBrk="1" fontAlgn="auto" latinLnBrk="0" hangingPunct="1">
              <a:lnSpc>
                <a:spcPct val="200000"/>
              </a:lnSpc>
              <a:spcBef>
                <a:spcPts val="0"/>
              </a:spcBef>
              <a:spcAft>
                <a:spcPts val="600"/>
              </a:spcAft>
              <a:buClr>
                <a:srgbClr val="000000"/>
              </a:buClr>
              <a:buSzTx/>
              <a:buFontTx/>
              <a:buChar char="-"/>
              <a:tabLst/>
              <a:defRPr/>
            </a:pPr>
            <a:r>
              <a:rPr lang="vi-VN" sz="1800">
                <a:effectLst/>
                <a:latin typeface="Cambria" panose="02040503050406030204" pitchFamily="18" charset="0"/>
                <a:ea typeface="Times New Roman" panose="02020603050405020304" pitchFamily="18" charset="0"/>
                <a:cs typeface="Times New Roman" panose="02020603050405020304" pitchFamily="18" charset="0"/>
              </a:rPr>
              <a:t>Với ký tự a, nó bắt đầu từ 0.0 đến 0.0 + 0.5*1.0 = 0.5. Khoảng con là (0.0:0.5)</a:t>
            </a:r>
            <a:r>
              <a:rPr lang="vi-VN" sz="1400">
                <a:effectLst/>
                <a:latin typeface="Arial" panose="020B0604020202020204" pitchFamily="34" charset="0"/>
                <a:ea typeface="Times New Roman" panose="02020603050405020304" pitchFamily="18" charset="0"/>
                <a:cs typeface="Arial" panose="020B0604020202020204" pitchFamily="34" charset="0"/>
              </a:rPr>
              <a:t> </a:t>
            </a:r>
          </a:p>
          <a:p>
            <a:pPr marL="285750" marR="0" lvl="0" indent="-285750" algn="just" defTabSz="914400" rtl="0" eaLnBrk="1" fontAlgn="auto" latinLnBrk="0" hangingPunct="1">
              <a:lnSpc>
                <a:spcPct val="200000"/>
              </a:lnSpc>
              <a:spcBef>
                <a:spcPts val="0"/>
              </a:spcBef>
              <a:spcAft>
                <a:spcPts val="600"/>
              </a:spcAft>
              <a:buClr>
                <a:srgbClr val="000000"/>
              </a:buClr>
              <a:buSzTx/>
              <a:buFontTx/>
              <a:buChar char="-"/>
              <a:tabLst/>
              <a:defRPr/>
            </a:pPr>
            <a:r>
              <a:rPr lang="vi-VN" sz="1800">
                <a:effectLst/>
                <a:latin typeface="Cambria" panose="02040503050406030204" pitchFamily="18" charset="0"/>
                <a:ea typeface="Times New Roman" panose="02020603050405020304" pitchFamily="18" charset="0"/>
                <a:cs typeface="Times New Roman" panose="02020603050405020304" pitchFamily="18" charset="0"/>
              </a:rPr>
              <a:t>Với ký tự b, nó bắt đầu từ 0.5 đến 0.5 + 0.25*1.0 = 0.75. Khoảng con là (0.5:0.75)</a:t>
            </a:r>
            <a:r>
              <a:rPr lang="en-US" sz="1400">
                <a:effectLst/>
                <a:latin typeface="Arial" panose="020B0604020202020204" pitchFamily="34" charset="0"/>
                <a:ea typeface="Arial" panose="020B0604020202020204" pitchFamily="34" charset="0"/>
                <a:cs typeface="Arial" panose="020B0604020202020204" pitchFamily="34" charset="0"/>
              </a:rPr>
              <a:t> </a:t>
            </a:r>
            <a:endParaRPr lang="vi-VN" sz="1400">
              <a:effectLst/>
              <a:latin typeface="Arial" panose="020B0604020202020204" pitchFamily="34" charset="0"/>
              <a:ea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200000"/>
              </a:lnSpc>
              <a:spcBef>
                <a:spcPts val="0"/>
              </a:spcBef>
              <a:spcAft>
                <a:spcPts val="600"/>
              </a:spcAft>
              <a:buClr>
                <a:srgbClr val="000000"/>
              </a:buClr>
              <a:buSzTx/>
              <a:buFontTx/>
              <a:buChar char="-"/>
              <a:tabLst/>
              <a:defRPr/>
            </a:pPr>
            <a:r>
              <a:rPr lang="vi-VN" sz="1800">
                <a:effectLst/>
                <a:latin typeface="Cambria" panose="02040503050406030204" pitchFamily="18" charset="0"/>
                <a:ea typeface="Times New Roman" panose="02020603050405020304" pitchFamily="18" charset="0"/>
                <a:cs typeface="Times New Roman" panose="02020603050405020304" pitchFamily="18" charset="0"/>
              </a:rPr>
              <a:t>Vơi ký tự c, nó bắt đầu từ 0.75 đến 0.75 + 0.25*1.0 = 1.0. Khoảng con là (0.75:1.0)</a:t>
            </a:r>
            <a:endParaRPr lang="en-US" sz="1400">
              <a:effectLst/>
              <a:latin typeface="Arial" panose="020B0604020202020204" pitchFamily="34"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200000"/>
              </a:lnSpc>
              <a:spcBef>
                <a:spcPts val="0"/>
              </a:spcBef>
              <a:spcAft>
                <a:spcPts val="600"/>
              </a:spcAft>
              <a:buClr>
                <a:srgbClr val="000000"/>
              </a:buClr>
              <a:buSzTx/>
              <a:buFontTx/>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28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a:lnSpc>
                <a:spcPct val="150000"/>
              </a:lnSpc>
              <a:spcBef>
                <a:spcPts val="0"/>
              </a:spcBef>
              <a:spcAft>
                <a:spcPts val="0"/>
              </a:spcAft>
            </a:pPr>
            <a:r>
              <a:rPr lang="vi-VN" sz="1400" b="0">
                <a:effectLst/>
                <a:latin typeface="Montserrat" panose="00000500000000000000" pitchFamily="2" charset="0"/>
                <a:ea typeface="Times New Roman" panose="02020603050405020304" pitchFamily="18" charset="0"/>
                <a:cs typeface="Times New Roman" panose="02020603050405020304" pitchFamily="18" charset="0"/>
              </a:rPr>
              <a:t>3. Cập nhật khoảng con hiện tại: Vì ký tự đầu tiên là a nên khoảng con hiện tại là từ 0.0 đến 0.5.</a:t>
            </a:r>
            <a:endParaRPr lang="en-US" sz="1200" b="0">
              <a:effectLst/>
              <a:latin typeface="Montserrat" panose="00000500000000000000" pitchFamily="2" charset="0"/>
              <a:ea typeface="Arial" panose="020B0604020202020204" pitchFamily="34" charset="0"/>
              <a:cs typeface="Arial" panose="020B0604020202020204" pitchFamily="34"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562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a:lnSpc>
                <a:spcPct val="150000"/>
              </a:lnSpc>
              <a:spcBef>
                <a:spcPts val="0"/>
              </a:spcBef>
              <a:spcAft>
                <a:spcPts val="0"/>
              </a:spcAft>
            </a:pPr>
            <a:r>
              <a:rPr lang="pt-BR" sz="1400" b="1">
                <a:effectLst/>
                <a:latin typeface="Montserrat" panose="00000500000000000000" pitchFamily="2" charset="0"/>
                <a:ea typeface="Times New Roman" panose="02020603050405020304" pitchFamily="18" charset="0"/>
                <a:cs typeface="Times New Roman" panose="02020603050405020304" pitchFamily="18" charset="0"/>
              </a:rPr>
              <a:t>4. Quay lại bước 2, R = 0.5 – 0.0 = 0.5 </a:t>
            </a:r>
          </a:p>
          <a:p>
            <a:pPr marL="1143000" marR="0" lvl="2" indent="-228600">
              <a:lnSpc>
                <a:spcPct val="150000"/>
              </a:lnSpc>
              <a:spcBef>
                <a:spcPts val="0"/>
              </a:spcBef>
              <a:spcAft>
                <a:spcPts val="0"/>
              </a:spcAft>
              <a:buFont typeface="Symbol" panose="05050102010706020507" pitchFamily="18" charset="2"/>
              <a:buChar char=""/>
            </a:pPr>
            <a:r>
              <a:rPr lang="vi-VN" sz="1600">
                <a:effectLst/>
                <a:latin typeface="Cambria" panose="02040503050406030204" pitchFamily="18" charset="0"/>
                <a:ea typeface="Times New Roman" panose="02020603050405020304" pitchFamily="18" charset="0"/>
                <a:cs typeface="Times New Roman" panose="02020603050405020304" pitchFamily="18" charset="0"/>
              </a:rPr>
              <a:t>Với ký tự a, nó bắt đầu từ 0.0 đến 0.0 + 0.5*0.5 = 0.25. Khoảng con là (0.0:0.25)</a:t>
            </a:r>
            <a:endParaRPr lang="en-US" sz="12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50000"/>
              </a:lnSpc>
              <a:spcBef>
                <a:spcPts val="0"/>
              </a:spcBef>
              <a:spcAft>
                <a:spcPts val="0"/>
              </a:spcAft>
              <a:buFont typeface="Symbol" panose="05050102010706020507" pitchFamily="18" charset="2"/>
              <a:buChar char=""/>
            </a:pPr>
            <a:r>
              <a:rPr lang="vi-VN" sz="1600">
                <a:effectLst/>
                <a:latin typeface="Cambria" panose="02040503050406030204" pitchFamily="18" charset="0"/>
                <a:ea typeface="Times New Roman" panose="02020603050405020304" pitchFamily="18" charset="0"/>
                <a:cs typeface="Times New Roman" panose="02020603050405020304" pitchFamily="18" charset="0"/>
              </a:rPr>
              <a:t> Với ký tự b, nó bắt đầu từ 0.25 đến 0.25 + 0.25*0.5 = 0.375. Khoảng con là (0.25:0.375)</a:t>
            </a:r>
            <a:endParaRPr lang="en-US" sz="12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50000"/>
              </a:lnSpc>
              <a:spcBef>
                <a:spcPts val="0"/>
              </a:spcBef>
              <a:spcAft>
                <a:spcPts val="0"/>
              </a:spcAft>
              <a:buFont typeface="Symbol" panose="05050102010706020507" pitchFamily="18" charset="2"/>
              <a:buChar char=""/>
            </a:pPr>
            <a:r>
              <a:rPr lang="vi-VN" sz="1600">
                <a:effectLst/>
                <a:latin typeface="Cambria" panose="02040503050406030204" pitchFamily="18" charset="0"/>
                <a:ea typeface="Times New Roman" panose="02020603050405020304" pitchFamily="18" charset="0"/>
                <a:cs typeface="Times New Roman" panose="02020603050405020304" pitchFamily="18" charset="0"/>
              </a:rPr>
              <a:t>Với ký tự c, nó bắt đầu từ 0.375 đến 0.375 + 0.25*0.5 = 0.5. Khoảng con là (0.375:0.5)</a:t>
            </a:r>
            <a:endParaRPr lang="en-US" sz="1200">
              <a:effectLst/>
              <a:latin typeface="Arial" panose="020B0604020202020204" pitchFamily="34" charset="0"/>
              <a:ea typeface="Arial" panose="020B0604020202020204" pitchFamily="34" charset="0"/>
              <a:cs typeface="Arial" panose="020B0604020202020204" pitchFamily="34" charset="0"/>
            </a:endParaRPr>
          </a:p>
          <a:p>
            <a:pPr marL="457200" marR="0" lvl="1">
              <a:lnSpc>
                <a:spcPct val="150000"/>
              </a:lnSpc>
              <a:spcBef>
                <a:spcPts val="0"/>
              </a:spcBef>
              <a:spcAft>
                <a:spcPts val="0"/>
              </a:spcAft>
            </a:pPr>
            <a:endParaRPr lang="en-US" sz="1600" b="1" i="0" u="none" strike="noStrike" cap="none">
              <a:solidFill>
                <a:srgbClr val="000000"/>
              </a:solidFill>
              <a:effectLst/>
              <a:latin typeface="Comfortaa" panose="00000500000000000000" pitchFamily="2" charset="0"/>
              <a:ea typeface="Arial" panose="020B060402020202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36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l" defTabSz="914400" rtl="0" eaLnBrk="1" fontAlgn="auto" latinLnBrk="0" hangingPunct="1">
              <a:lnSpc>
                <a:spcPct val="150000"/>
              </a:lnSpc>
              <a:spcBef>
                <a:spcPts val="0"/>
              </a:spcBef>
              <a:spcAft>
                <a:spcPts val="0"/>
              </a:spcAft>
              <a:buClr>
                <a:srgbClr val="000000"/>
              </a:buClr>
              <a:buSzPts val="1400"/>
              <a:buFont typeface="+mj-lt"/>
              <a:buNone/>
              <a:tabLst/>
              <a:defRPr/>
            </a:pPr>
            <a:r>
              <a:rPr lang="en-US" sz="1800">
                <a:effectLst/>
                <a:latin typeface="Cambria" panose="02040503050406030204" pitchFamily="18" charset="0"/>
                <a:ea typeface="Times New Roman" panose="02020603050405020304" pitchFamily="18" charset="0"/>
                <a:cs typeface="Times New Roman" panose="02020603050405020304" pitchFamily="18" charset="0"/>
              </a:rPr>
              <a:t>5 </a:t>
            </a:r>
            <a:r>
              <a:rPr lang="vi-VN" sz="1800">
                <a:effectLst/>
                <a:latin typeface="Cambria" panose="02040503050406030204" pitchFamily="18" charset="0"/>
                <a:ea typeface="Times New Roman" panose="02020603050405020304" pitchFamily="18" charset="0"/>
                <a:cs typeface="Times New Roman" panose="02020603050405020304" pitchFamily="18" charset="0"/>
              </a:rPr>
              <a:t>Cập nhật khoảng con hiện tại: Ký tự tiếp theo là b nên khoảng con hiện tại là từ 0.25 đến 0.375.</a:t>
            </a:r>
            <a:endParaRPr lang="en-US" sz="1800">
              <a:effectLst/>
              <a:latin typeface="Arial" panose="020B0604020202020204" pitchFamily="34" charset="0"/>
              <a:ea typeface="Arial" panose="020B0604020202020204" pitchFamily="34"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vi-VN" sz="1100" b="1">
                <a:effectLst/>
                <a:latin typeface="Montserrat" panose="00000500000000000000" pitchFamily="2" charset="0"/>
                <a:ea typeface="Times New Roman" panose="02020603050405020304" pitchFamily="18" charset="0"/>
                <a:cs typeface="Times New Roman" panose="02020603050405020304" pitchFamily="18" charset="0"/>
              </a:rPr>
              <a:t>6.</a:t>
            </a:r>
            <a:r>
              <a:rPr lang="en-US" sz="1100" b="1">
                <a:effectLst/>
                <a:latin typeface="Montserrat" panose="00000500000000000000" pitchFamily="2" charset="0"/>
                <a:ea typeface="Times New Roman" panose="02020603050405020304" pitchFamily="18" charset="0"/>
                <a:cs typeface="Times New Roman" panose="02020603050405020304" pitchFamily="18" charset="0"/>
              </a:rPr>
              <a:t> </a:t>
            </a:r>
            <a:r>
              <a:rPr lang="vi-VN" sz="1100" b="1">
                <a:effectLst/>
                <a:latin typeface="Montserrat" panose="00000500000000000000" pitchFamily="2" charset="0"/>
                <a:ea typeface="Times New Roman" panose="02020603050405020304" pitchFamily="18" charset="0"/>
                <a:cs typeface="Times New Roman" panose="02020603050405020304" pitchFamily="18" charset="0"/>
              </a:rPr>
              <a:t>Quay lại bước 2, R = 0.125. Tương tự: </a:t>
            </a:r>
            <a:endParaRPr lang="en-US" sz="1100"/>
          </a:p>
          <a:p>
            <a:pPr marL="0" marR="0" lvl="2" indent="0">
              <a:lnSpc>
                <a:spcPct val="150000"/>
              </a:lnSpc>
              <a:spcBef>
                <a:spcPts val="0"/>
              </a:spcBef>
              <a:spcAft>
                <a:spcPts val="0"/>
              </a:spcAft>
              <a:buFont typeface="Symbol" panose="05050102010706020507" pitchFamily="18" charset="2"/>
              <a:buNone/>
            </a:pPr>
            <a:r>
              <a:rPr lang="vi-VN" sz="1100"/>
              <a:t>Với ký tự a, khoảng con là (0.25:0.3125)</a:t>
            </a:r>
            <a:endParaRPr lang="en-US" sz="1100"/>
          </a:p>
          <a:p>
            <a:pPr marL="0" marR="0" lvl="2" indent="0">
              <a:lnSpc>
                <a:spcPct val="150000"/>
              </a:lnSpc>
              <a:spcBef>
                <a:spcPts val="0"/>
              </a:spcBef>
              <a:spcAft>
                <a:spcPts val="0"/>
              </a:spcAft>
              <a:buFont typeface="Symbol" panose="05050102010706020507" pitchFamily="18" charset="2"/>
              <a:buNone/>
            </a:pPr>
            <a:r>
              <a:rPr lang="vi-VN" sz="1100"/>
              <a:t>Với ký tự b, khoảng con là (0.3125:0.3438)</a:t>
            </a:r>
            <a:endParaRPr lang="en-US" sz="1100"/>
          </a:p>
          <a:p>
            <a:pPr marL="0" marR="0" lvl="2" indent="0">
              <a:lnSpc>
                <a:spcPct val="150000"/>
              </a:lnSpc>
              <a:spcBef>
                <a:spcPts val="0"/>
              </a:spcBef>
              <a:spcAft>
                <a:spcPts val="0"/>
              </a:spcAft>
              <a:buFont typeface="Symbol" panose="05050102010706020507" pitchFamily="18" charset="2"/>
              <a:buNone/>
            </a:pPr>
            <a:r>
              <a:rPr lang="vi-VN" sz="1100"/>
              <a:t>Với ký tự c, khoảng con là (0.3438:0.375)</a:t>
            </a:r>
            <a:endParaRPr lang="en-US" sz="1100"/>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en-US" sz="1100">
                <a:effectLst/>
                <a:latin typeface="Cambria" panose="02040503050406030204" pitchFamily="18" charset="0"/>
                <a:ea typeface="Times New Roman" panose="02020603050405020304" pitchFamily="18" charset="0"/>
                <a:cs typeface="Times New Roman" panose="02020603050405020304" pitchFamily="18" charset="0"/>
              </a:rPr>
              <a:t>7.</a:t>
            </a:r>
            <a:r>
              <a:rPr lang="vi-VN" sz="1100">
                <a:effectLst/>
                <a:latin typeface="Cambria" panose="02040503050406030204" pitchFamily="18" charset="0"/>
                <a:ea typeface="Times New Roman" panose="02020603050405020304" pitchFamily="18" charset="0"/>
                <a:cs typeface="Times New Roman" panose="02020603050405020304" pitchFamily="18" charset="0"/>
              </a:rPr>
              <a:t>Cập nhật khoảng con hiện tại: Ký tự tiếp theo là c nên khoảng con hiện tại là từ 0.3438 đến 0.375.</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en-US" sz="1300">
                <a:effectLst/>
                <a:latin typeface="Cambria" panose="02040503050406030204" pitchFamily="18" charset="0"/>
                <a:ea typeface="Times New Roman" panose="02020603050405020304" pitchFamily="18" charset="0"/>
                <a:cs typeface="Times New Roman" panose="02020603050405020304" pitchFamily="18" charset="0"/>
              </a:rPr>
              <a:t>8 </a:t>
            </a:r>
            <a:r>
              <a:rPr lang="vi-VN" sz="1300">
                <a:effectLst/>
                <a:latin typeface="Cambria" panose="02040503050406030204" pitchFamily="18" charset="0"/>
                <a:ea typeface="Times New Roman" panose="02020603050405020304" pitchFamily="18" charset="0"/>
                <a:cs typeface="Times New Roman" panose="02020603050405020304" pitchFamily="18" charset="0"/>
              </a:rPr>
              <a:t>Quay lại bước 2, R =0.0312. Tương tự: </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vi-VN" sz="1300">
                <a:effectLst/>
                <a:latin typeface="Cambria" panose="02040503050406030204" pitchFamily="18" charset="0"/>
                <a:ea typeface="Times New Roman" panose="02020603050405020304" pitchFamily="18" charset="0"/>
                <a:cs typeface="Times New Roman" panose="02020603050405020304" pitchFamily="18" charset="0"/>
              </a:rPr>
              <a:t>Với ký tự a, khoảng con là (0.3438:0.3594)</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vi-VN" sz="1300">
                <a:effectLst/>
                <a:latin typeface="Cambria" panose="02040503050406030204" pitchFamily="18" charset="0"/>
                <a:ea typeface="Times New Roman" panose="02020603050405020304" pitchFamily="18" charset="0"/>
                <a:cs typeface="Times New Roman" panose="02020603050405020304" pitchFamily="18" charset="0"/>
              </a:rPr>
              <a:t> Với ký tự b, khoảng con là (0.3594:0.3672)</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vi-VN" sz="1300">
                <a:effectLst/>
                <a:latin typeface="Cambria" panose="02040503050406030204" pitchFamily="18" charset="0"/>
                <a:ea typeface="Times New Roman" panose="02020603050405020304" pitchFamily="18" charset="0"/>
                <a:cs typeface="Times New Roman" panose="02020603050405020304" pitchFamily="18" charset="0"/>
              </a:rPr>
              <a:t>Với ký tự c, khoảng con là (0.3672:0.375)</a:t>
            </a:r>
            <a:endParaRPr lang="en-US" sz="1100">
              <a:effectLst/>
              <a:latin typeface="Arial" panose="020B0604020202020204" pitchFamily="34" charset="0"/>
              <a:ea typeface="Arial" panose="020B0604020202020204" pitchFamily="34"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en-US" sz="1100">
                <a:effectLst/>
                <a:latin typeface="Cambria" panose="02040503050406030204" pitchFamily="18" charset="0"/>
                <a:ea typeface="Times New Roman" panose="02020603050405020304" pitchFamily="18" charset="0"/>
                <a:cs typeface="Times New Roman" panose="02020603050405020304" pitchFamily="18" charset="0"/>
              </a:rPr>
              <a:t>9 </a:t>
            </a:r>
            <a:r>
              <a:rPr lang="vi-VN" sz="1100">
                <a:effectLst/>
                <a:latin typeface="Cambria" panose="02040503050406030204" pitchFamily="18" charset="0"/>
                <a:ea typeface="Times New Roman" panose="02020603050405020304" pitchFamily="18" charset="0"/>
                <a:cs typeface="Times New Roman" panose="02020603050405020304" pitchFamily="18" charset="0"/>
              </a:rPr>
              <a:t>Cập nhật khoảng con hiện tại: Ký tự cuối cùng là a nên khoảng con hiện tại là từ 0.3438 đến 0.3594</a:t>
            </a:r>
            <a:endParaRPr lang="en-US" sz="800">
              <a:effectLst/>
              <a:latin typeface="Arial" panose="020B0604020202020204" pitchFamily="34" charset="0"/>
              <a:ea typeface="Arial" panose="020B0604020202020204" pitchFamily="34" charset="0"/>
              <a:cs typeface="Arial" panose="020B0604020202020204" pitchFamily="34" charset="0"/>
            </a:endParaRPr>
          </a:p>
          <a:p>
            <a:pPr marL="0" marR="0" lvl="2" indent="0" algn="l"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None/>
              <a:tabLst/>
              <a:defRPr/>
            </a:pPr>
            <a:r>
              <a:rPr lang="en-US" sz="1100">
                <a:effectLst/>
                <a:latin typeface="Cambria" panose="02040503050406030204" pitchFamily="18" charset="0"/>
                <a:ea typeface="Times New Roman" panose="02020603050405020304" pitchFamily="18" charset="0"/>
                <a:cs typeface="Times New Roman" panose="02020603050405020304" pitchFamily="18" charset="0"/>
              </a:rPr>
              <a:t>10 </a:t>
            </a:r>
            <a:r>
              <a:rPr lang="vi-VN" sz="1100">
                <a:effectLst/>
                <a:latin typeface="Cambria" panose="02040503050406030204" pitchFamily="18" charset="0"/>
                <a:ea typeface="Times New Roman" panose="02020603050405020304" pitchFamily="18" charset="0"/>
                <a:cs typeface="Times New Roman" panose="02020603050405020304" pitchFamily="18" charset="0"/>
              </a:rPr>
              <a:t>Chọn một giá trị đã nén bất kỳ nằm trong khoảng từ 0.3438 đên 0.3594. (Chọn giá trị trung bình =&gt; giá trị mã hóa = 0.3516 )</a:t>
            </a:r>
            <a:endParaRPr lang="en-US" sz="800">
              <a:effectLst/>
              <a:latin typeface="Arial" panose="020B0604020202020204" pitchFamily="34" charset="0"/>
              <a:ea typeface="Arial" panose="020B0604020202020204" pitchFamily="34" charset="0"/>
              <a:cs typeface="Arial" panose="020B0604020202020204" pitchFamily="34" charset="0"/>
            </a:endParaRPr>
          </a:p>
          <a:p>
            <a:pPr marL="0" marR="0" lvl="2" indent="0">
              <a:lnSpc>
                <a:spcPct val="150000"/>
              </a:lnSpc>
              <a:spcBef>
                <a:spcPts val="0"/>
              </a:spcBef>
              <a:spcAft>
                <a:spcPts val="0"/>
              </a:spcAft>
              <a:buFont typeface="Symbol" panose="05050102010706020507" pitchFamily="18" charset="2"/>
              <a:buNone/>
            </a:pPr>
            <a:endParaRPr lang="en-US" sz="1100"/>
          </a:p>
          <a:p>
            <a:pPr marL="457200" marR="0" lvl="1" indent="0">
              <a:lnSpc>
                <a:spcPct val="150000"/>
              </a:lnSpc>
              <a:spcBef>
                <a:spcPts val="0"/>
              </a:spcBef>
              <a:spcAft>
                <a:spcPts val="0"/>
              </a:spcAft>
              <a:buFont typeface="+mj-lt"/>
              <a:buNone/>
            </a:pPr>
            <a:endParaRPr lang="en-US" sz="1100">
              <a:effectLst/>
              <a:latin typeface="Arial" panose="020B0604020202020204" pitchFamily="34" charset="0"/>
              <a:ea typeface="Arial" panose="020B0604020202020204" pitchFamily="34" charset="0"/>
              <a:cs typeface="Arial" panose="020B0604020202020204" pitchFamily="34"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8108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9415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778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848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nSpc>
                <a:spcPct val="150000"/>
              </a:lnSpc>
              <a:spcBef>
                <a:spcPts val="0"/>
              </a:spcBef>
              <a:spcAft>
                <a:spcPts val="0"/>
              </a:spcAft>
              <a:buFont typeface="+mj-lt"/>
              <a:buAutoNum type="arabicPeriod"/>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Khoảng con ban đầu: Từ 0 đến 1</a:t>
            </a:r>
            <a:endParaRPr lang="en-US" sz="1800" b="1">
              <a:effectLst/>
              <a:latin typeface="Montserrat"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Xác định khoảng con cho từng phần tử: R= 1.0</a:t>
            </a:r>
            <a:endParaRPr lang="en-US" sz="1800" b="1">
              <a:effectLst/>
              <a:latin typeface="Montserrat"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Vì </a:t>
            </a:r>
            <a:r>
              <a:rPr lang="vi-VN" sz="1800" b="1">
                <a:solidFill>
                  <a:srgbClr val="008000"/>
                </a:solidFill>
                <a:effectLst/>
                <a:latin typeface="Montserrat" panose="00000500000000000000" pitchFamily="2" charset="0"/>
                <a:ea typeface="Times New Roman" panose="02020603050405020304" pitchFamily="18" charset="0"/>
                <a:cs typeface="Times New Roman" panose="02020603050405020304" pitchFamily="18" charset="0"/>
              </a:rPr>
              <a:t>0.3516</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nằm trong khoảng </a:t>
            </a:r>
            <a:r>
              <a:rPr lang="vi-VN" sz="1800" b="1">
                <a:solidFill>
                  <a:srgbClr val="008000"/>
                </a:solidFill>
                <a:effectLst/>
                <a:latin typeface="Montserrat" panose="00000500000000000000" pitchFamily="2" charset="0"/>
                <a:ea typeface="Times New Roman" panose="02020603050405020304" pitchFamily="18" charset="0"/>
                <a:cs typeface="Times New Roman" panose="02020603050405020304" pitchFamily="18" charset="0"/>
              </a:rPr>
              <a:t>(0.0:0.5) </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nên ký tự đầu tiên của chuỗi được mã hóa là</a:t>
            </a:r>
            <a:r>
              <a:rPr lang="vi-VN" sz="1800" b="1">
                <a:solidFill>
                  <a:srgbClr val="FF0000"/>
                </a:solidFill>
                <a:effectLst/>
                <a:latin typeface="Montserrat" panose="00000500000000000000" pitchFamily="2" charset="0"/>
                <a:ea typeface="Times New Roman" panose="02020603050405020304" pitchFamily="18" charset="0"/>
                <a:cs typeface="Times New Roman" panose="02020603050405020304" pitchFamily="18" charset="0"/>
              </a:rPr>
              <a:t> a</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a:t>
            </a:r>
            <a:endParaRPr lang="en-US" sz="1800" b="1">
              <a:effectLst/>
              <a:latin typeface="Montserrat" panose="00000500000000000000" pitchFamily="2"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3384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lang="en-US" sz="1600" b="1" i="0" u="none" strike="noStrike" cap="none" noProof="0">
              <a:solidFill>
                <a:srgbClr val="000000"/>
              </a:solidFill>
              <a:effectLst/>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68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f0646c8f7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0f0646c8f7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8188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indent="274320" algn="just">
              <a:lnSpc>
                <a:spcPct val="150000"/>
              </a:lnSpc>
              <a:spcBef>
                <a:spcPts val="0"/>
              </a:spcBef>
              <a:spcAft>
                <a:spcPts val="800"/>
              </a:spcAft>
            </a:pPr>
            <a:r>
              <a:rPr lang="en-US" sz="1800">
                <a:effectLst/>
                <a:latin typeface="Cambria" panose="02040503050406030204" pitchFamily="18" charset="0"/>
                <a:ea typeface="Arial" panose="020B0604020202020204" pitchFamily="34" charset="0"/>
                <a:cs typeface="Arial" panose="020B0604020202020204" pitchFamily="34" charset="0"/>
              </a:rPr>
              <a:t>Thuật toán Adaptive Huffman Coding là một phương pháp nén dữ liệu hiệu quả, được sử dụng để giảm kích thước của thông tin trước khi được truyền hoặc lưu trữ. Nó là một phiên bản cải tiến của Huffman Coding, mà cho phép xây dựng cây Huffman cơ bản dựa trên thông tin xuất hiện trong quá trình nén. Điều này cho phép thuật toán thích ứng và linh hoạt hơn trong việc xử lý các tần số xuất hiện của các ký tự trong dữ liệu đầu vào.</a:t>
            </a:r>
            <a:endParaRPr lang="en-US" sz="1800">
              <a:effectLst/>
              <a:latin typeface="Arial" panose="020B0604020202020204" pitchFamily="34" charset="0"/>
              <a:ea typeface="Arial" panose="020B0604020202020204" pitchFamily="34" charset="0"/>
              <a:cs typeface="Arial" panose="020B0604020202020204" pitchFamily="34"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1953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lang="vi-VN" sz="1800" b="0">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Nguyên lý của thuật toán Adaptive Huffman Coding là xây dựng cây Huffman động dựa trên thông tin xuất hiện của các ký tự trong dữ liệu đầu vào. Ban đầu, cây Huffman chỉ chứa một nút duy nhất chứa ký tự đặc biệt (NYT - Not Yet Transferred). Khi các ký tự khác xuất hiện, chúng được thêm vào cây theo các quy tắc nhất định để đảm bảo cây vẫn cập nhật và phản ánh chính xác tần số xuất hiện của các ký tự. Điều này cho phép thuật toán thích ứng với các thay đổi trong dữ liệu đầu vào và tạo ra mã nén ngắn hơn cho các ký tự xuất hiện thường xuyên.</a:t>
            </a:r>
            <a:endParaRPr lang="en-US" sz="1800" b="0">
              <a:solidFill>
                <a:schemeClr val="tx1"/>
              </a:solidFill>
              <a:effectLst/>
              <a:latin typeface="Comfortaa" panose="00000500000000000000" pitchFamily="2"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0120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3702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5380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1954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7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460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6427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785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7495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3486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495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9146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864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5754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1809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321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7509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765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gn="just">
              <a:lnSpc>
                <a:spcPct val="150000"/>
              </a:lnSpc>
              <a:spcBef>
                <a:spcPts val="0"/>
              </a:spcBef>
              <a:spcAft>
                <a:spcPts val="800"/>
              </a:spcAft>
            </a:pPr>
            <a:r>
              <a:rPr lang="en-US" sz="1800">
                <a:effectLst/>
                <a:latin typeface="Cambria" panose="02040503050406030204" pitchFamily="18" charset="0"/>
                <a:ea typeface="Times New Roman" panose="02020603050405020304" pitchFamily="18" charset="0"/>
                <a:cs typeface="Times New Roman" panose="02020603050405020304" pitchFamily="18" charset="0"/>
              </a:rPr>
              <a:t>Với sự gia tăng đáng kể về lượng thông tin được tạo ra hàng ngày, việc nén dữ liệu trở thành một thách thức quan trọng. Trong lĩnh vực tính toán đa phương tiện, nén văn bản là một trong những bài toán quan trọng và được nghiên cứu rộng rãi.</a:t>
            </a:r>
          </a:p>
          <a:p>
            <a:pPr marL="0" marR="0" algn="just">
              <a:lnSpc>
                <a:spcPct val="150000"/>
              </a:lnSpc>
              <a:spcBef>
                <a:spcPts val="0"/>
              </a:spcBef>
              <a:spcAft>
                <a:spcPts val="800"/>
              </a:spcAft>
            </a:pPr>
            <a:endParaRPr lang="en-US" sz="1800">
              <a:effectLst/>
              <a:latin typeface="Arial" panose="020B0604020202020204" pitchFamily="34"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r>
              <a:rPr lang="vi-VN" sz="2800" b="0" i="0">
                <a:solidFill>
                  <a:srgbClr val="D1D5DB"/>
                </a:solidFill>
                <a:effectLst/>
                <a:latin typeface="Söhne"/>
              </a:rPr>
              <a:t>Nén dữ liệu văn bản là quá trình giảm kích thước của dữ liệu văn bản để tiết kiệm không gian lưu trữ hoặc tăng tốc độ truyền dữ liệu mà vẫn giữ được tính toàn vẹn và khả năng khôi phục lại dữ liệu ban đầu.</a:t>
            </a:r>
            <a:endParaRPr lang="en-US" sz="2800" b="0" i="0">
              <a:solidFill>
                <a:srgbClr val="D1D5DB"/>
              </a:solidFill>
              <a:effectLst/>
              <a:latin typeface="Söhne"/>
            </a:endParaRPr>
          </a:p>
          <a:p>
            <a:pPr marL="0" marR="0" indent="0">
              <a:lnSpc>
                <a:spcPct val="200000"/>
              </a:lnSpc>
              <a:spcBef>
                <a:spcPts val="0"/>
              </a:spcBef>
              <a:spcAft>
                <a:spcPts val="600"/>
              </a:spcAft>
              <a:buFont typeface="Arial" panose="020B0604020202020204" pitchFamily="34" charset="0"/>
              <a:buNone/>
            </a:pPr>
            <a:r>
              <a:rPr lang="vi-VN" sz="1800" b="0">
                <a:effectLst/>
                <a:latin typeface="Comfortaa" panose="00000500000000000000" pitchFamily="2" charset="0"/>
                <a:ea typeface="Calibri" panose="020F0502020204030204" pitchFamily="34" charset="0"/>
                <a:cs typeface="Times New Roman" panose="02020603050405020304" pitchFamily="18" charset="0"/>
              </a:rPr>
              <a:t>Có hai hướng tiếp cận chính trong nén dữ liệu văn bản:</a:t>
            </a:r>
          </a:p>
          <a:p>
            <a:pPr marL="0" marR="0" indent="0">
              <a:lnSpc>
                <a:spcPct val="200000"/>
              </a:lnSpc>
              <a:spcBef>
                <a:spcPts val="0"/>
              </a:spcBef>
              <a:spcAft>
                <a:spcPts val="600"/>
              </a:spcAft>
              <a:buFont typeface="Arial" panose="020B0604020202020204" pitchFamily="34" charset="0"/>
              <a:buNone/>
            </a:pPr>
            <a:r>
              <a:rPr lang="vi-VN" sz="1800" b="0">
                <a:effectLst/>
                <a:latin typeface="Comfortaa" panose="00000500000000000000" pitchFamily="2" charset="0"/>
                <a:ea typeface="Calibri" panose="020F0502020204030204" pitchFamily="34" charset="0"/>
                <a:cs typeface="Times New Roman" panose="02020603050405020304" pitchFamily="18" charset="0"/>
              </a:rPr>
              <a:t>Nén không mất mát (Lossless compression): Hướng tiếp cận này giữ nguyên toàn bộ thông tin trong văn bản ban đầu sau khi nén và khôi phục. </a:t>
            </a:r>
            <a:endParaRPr lang="en-US" sz="1800" b="0">
              <a:effectLst/>
              <a:latin typeface="Comfortaa" panose="00000500000000000000" pitchFamily="2"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600"/>
              </a:spcAft>
              <a:buFont typeface="Arial" panose="020B0604020202020204" pitchFamily="34" charset="0"/>
              <a:buNone/>
            </a:pPr>
            <a:r>
              <a:rPr lang="vi-VN" sz="1800" b="0">
                <a:effectLst/>
                <a:latin typeface="Comfortaa" panose="00000500000000000000" pitchFamily="2" charset="0"/>
                <a:ea typeface="Calibri" panose="020F0502020204030204" pitchFamily="34" charset="0"/>
                <a:cs typeface="Times New Roman" panose="02020603050405020304" pitchFamily="18" charset="0"/>
              </a:rPr>
              <a:t>Nén mất mát (Lossy compression): Hướng tiếp cận này loại bỏ một phần thông tin không quan trọng trong văn bản để giảm kích thước. Với nén mất mát, không thể khôi phục lại văn bản ban đầu 100%. Tuy nhiên, nén mất mát thường tạo ra kích thước nhỏ hơn đáng kể. Các phương pháp nén mất mát như mã hóa đại diện (e.g., hệ thống mã hóa nén MPEG) và phân tích hình ảnh (e.g., JPEG) cũng có thể được áp dụng cho dữ liệu văn bản.</a:t>
            </a:r>
            <a:endParaRPr lang="en-US" sz="1800" b="0">
              <a:effectLst/>
              <a:latin typeface="Comfortaa" panose="00000500000000000000" pitchFamily="2"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600"/>
              </a:spcAft>
              <a:buFont typeface="Arial" panose="020B0604020202020204" pitchFamily="34" charset="0"/>
              <a:buNone/>
            </a:pPr>
            <a:endParaRPr lang="vi-VN" sz="1800" b="0">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a:p>
            <a:pPr marL="0" marR="0" lvl="0" indent="-228600" algn="just" defTabSz="914400" rtl="0" eaLnBrk="1" fontAlgn="auto" latinLnBrk="0" hangingPunct="1">
              <a:lnSpc>
                <a:spcPct val="150000"/>
              </a:lnSpc>
              <a:spcBef>
                <a:spcPts val="0"/>
              </a:spcBef>
              <a:spcAft>
                <a:spcPts val="800"/>
              </a:spcAft>
              <a:buClr>
                <a:srgbClr val="000000"/>
              </a:buClr>
              <a:buSzPts val="1400"/>
              <a:buFont typeface="Arial"/>
              <a:buNone/>
              <a:tabLst/>
              <a:defRPr/>
            </a:pPr>
            <a:r>
              <a:rPr lang="en-US" sz="1800">
                <a:effectLst/>
                <a:latin typeface="Cambria" panose="02040503050406030204" pitchFamily="18" charset="0"/>
                <a:ea typeface="Times New Roman" panose="02020603050405020304" pitchFamily="18" charset="0"/>
                <a:cs typeface="Times New Roman" panose="02020603050405020304" pitchFamily="18" charset="0"/>
              </a:rPr>
              <a:t>Trong đồ án này, nhóm chúng tôi tập trung vào hai phương pháp nén văn bản không mất mát là Arithmetic Coding và Adaptive Huffman.</a:t>
            </a:r>
            <a:endParaRPr lang="en-US" sz="1800">
              <a:effectLst/>
              <a:latin typeface="Arial" panose="020B0604020202020204" pitchFamily="34"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800" b="1">
              <a:effectLst/>
              <a:latin typeface="Arial" panose="020B0604020202020204" pitchFamily="34" charset="0"/>
              <a:ea typeface="Arial" panose="020B0604020202020204" pitchFamily="34" charset="0"/>
              <a:cs typeface="Arial" panose="020B0604020202020204" pitchFamily="34"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7963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3511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3236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2409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lang="en-US" sz="1600" b="1" i="0" u="none" strike="noStrike" cap="none" noProof="0">
              <a:solidFill>
                <a:srgbClr val="000000"/>
              </a:solidFill>
              <a:effectLst/>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84118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f0646c8f7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0f0646c8f7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3627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50000"/>
              </a:lnSpc>
              <a:spcBef>
                <a:spcPts val="0"/>
              </a:spcBef>
              <a:spcAft>
                <a:spcPts val="600"/>
              </a:spcAft>
            </a:pPr>
            <a:r>
              <a:rPr lang="en-US" sz="1800">
                <a:effectLst/>
                <a:latin typeface="Cambria" panose="02040503050406030204" pitchFamily="18" charset="0"/>
                <a:ea typeface="Calibri" panose="020F0502020204030204" pitchFamily="34" charset="0"/>
                <a:cs typeface="Times New Roman" panose="02020603050405020304" pitchFamily="18" charset="0"/>
              </a:rPr>
              <a:t>- về kích thước của tệp sau khi nén và về tỷ lệ nén của thuật toán Arithmetic coding đều tốt hơn so với thuật toán Adaptive Huffman.</a:t>
            </a:r>
          </a:p>
          <a:p>
            <a:pPr marL="0" marR="0" indent="0">
              <a:lnSpc>
                <a:spcPct val="150000"/>
              </a:lnSpc>
              <a:spcBef>
                <a:spcPts val="0"/>
              </a:spcBef>
              <a:spcAft>
                <a:spcPts val="600"/>
              </a:spcAft>
              <a:buFontTx/>
              <a:buNone/>
            </a:pPr>
            <a:r>
              <a:rPr lang="en-US" sz="1800">
                <a:effectLst/>
                <a:latin typeface="Cambria" panose="02040503050406030204" pitchFamily="18" charset="0"/>
                <a:ea typeface="Calibri" panose="020F0502020204030204" pitchFamily="34" charset="0"/>
                <a:cs typeface="Times New Roman" panose="02020603050405020304" pitchFamily="18" charset="0"/>
              </a:rPr>
              <a:t>- kích thước của tập dữ liệu càng lớn thì sự chênh lệch về tỷ lệ nén của 2 thuật toán này càng chênh lệch rõ rệt .</a:t>
            </a: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a:p>
            <a:pPr marL="0" marR="0" indent="0">
              <a:lnSpc>
                <a:spcPct val="150000"/>
              </a:lnSpc>
              <a:spcBef>
                <a:spcPts val="0"/>
              </a:spcBef>
              <a:spcAft>
                <a:spcPts val="600"/>
              </a:spcAft>
              <a:buFontTx/>
              <a:buNone/>
            </a:pPr>
            <a:r>
              <a:rPr lang="en-US" sz="1800">
                <a:effectLst/>
                <a:latin typeface="Cambria" panose="02040503050406030204" pitchFamily="18" charset="0"/>
                <a:ea typeface="Calibri" panose="020F0502020204030204" pitchFamily="34" charset="0"/>
                <a:cs typeface="Times New Roman" panose="02020603050405020304" pitchFamily="18" charset="0"/>
              </a:rPr>
              <a:t>- với tập dữ liệu 20049(bytes) thì tỷ lệ nén của thuật toán Arithmetic đạt được tận 4.23 nhưng thời gian mà thuật toán Arithmetic coding sử dụng để nén tập dữ liệu này là rất lâu. </a:t>
            </a:r>
          </a:p>
          <a:p>
            <a:pPr marL="0" marR="0" indent="0">
              <a:lnSpc>
                <a:spcPct val="150000"/>
              </a:lnSpc>
              <a:spcBef>
                <a:spcPts val="0"/>
              </a:spcBef>
              <a:spcAft>
                <a:spcPts val="600"/>
              </a:spcAft>
              <a:buFontTx/>
              <a:buNone/>
            </a:pPr>
            <a:r>
              <a:rPr lang="en-US" sz="1800">
                <a:effectLst/>
                <a:latin typeface="Cambria" panose="02040503050406030204" pitchFamily="18" charset="0"/>
                <a:ea typeface="Calibri" panose="020F0502020204030204" pitchFamily="34" charset="0"/>
                <a:cs typeface="Times New Roman" panose="02020603050405020304" pitchFamily="18" charset="0"/>
              </a:rPr>
              <a:t>- Có thể thấy cùng với sự tăng lên của kích thước dữ liệu thì thời gian nén của Arithmetic coding cũng tang lên rất nhanh điều này có thể giải thích là do hạn chế của thuật toán Arithmetic coding có độ phức tạp tính toán lớn nên khi kích thước dữ liệu tăng.</a:t>
            </a:r>
          </a:p>
          <a:p>
            <a:pPr marL="0" marR="0" indent="0">
              <a:lnSpc>
                <a:spcPct val="150000"/>
              </a:lnSpc>
              <a:spcBef>
                <a:spcPts val="0"/>
              </a:spcBef>
              <a:spcAft>
                <a:spcPts val="600"/>
              </a:spcAft>
              <a:buFontTx/>
              <a:buNone/>
            </a:pPr>
            <a:r>
              <a:rPr lang="en-US" sz="1800">
                <a:effectLst/>
                <a:latin typeface="Cambria" panose="02040503050406030204" pitchFamily="18" charset="0"/>
                <a:ea typeface="Calibri" panose="020F0502020204030204" pitchFamily="34" charset="0"/>
                <a:cs typeface="Times New Roman" panose="02020603050405020304" pitchFamily="18" charset="0"/>
              </a:rPr>
              <a:t>- kích thước dữ liệu sau khi nén của thuật toán Arithmetic không thay đổi ở 2 tập đầu và 3 tập sau vẫn giống nhau điều này có thể giải thích là như đã nói ở phần thuật toán Arithmetic coding thì output của Arithmetic coding chỉ là một giá trị nén và để cần giải nén thì chúng ta cần có giá trị nén và bảng xác xuất nên kích thước sau khi nén của thuật toán Arithmetic coding được nhóm tính bằng kích thước của giá trị nén và kích thước của bảng xác xuất nên khi số lượng loại kí tự giống nhau thì kích thước dữ liệu lớn hơn thì kích thước của bảng xác xuất cũng không thay đổi chỉ thay đổi giá xác xuất và giá trị nén.</a:t>
            </a:r>
          </a:p>
          <a:p>
            <a:pPr marL="0" marR="0" lvl="0" indent="0" algn="l" defTabSz="914400" rtl="0" eaLnBrk="1" fontAlgn="auto" latinLnBrk="0" hangingPunct="1">
              <a:lnSpc>
                <a:spcPct val="150000"/>
              </a:lnSpc>
              <a:spcBef>
                <a:spcPts val="0"/>
              </a:spcBef>
              <a:spcAft>
                <a:spcPts val="600"/>
              </a:spcAft>
              <a:buClr>
                <a:srgbClr val="000000"/>
              </a:buClr>
              <a:buSzPts val="1400"/>
              <a:buFontTx/>
              <a:buNone/>
              <a:tabLst/>
              <a:defRPr/>
            </a:pPr>
            <a:r>
              <a:rPr lang="en-US" sz="1800">
                <a:effectLst/>
                <a:latin typeface="Cambria" panose="02040503050406030204" pitchFamily="18" charset="0"/>
                <a:ea typeface="Calibri" panose="020F0502020204030204" pitchFamily="34" charset="0"/>
                <a:cs typeface="Times New Roman" panose="02020603050405020304" pitchFamily="18" charset="0"/>
              </a:rPr>
              <a:t>- khi làm việc với các tập dữ liệu không quá lớn và cần hiệu suất nén tốt, thuật toán Arithmetic coding có thể là lựa chọn tốt. Trong khi đó, khi tập dữ liệu lớn và tốc độ nén là yếu tố quan trọng, Adaptive Huffman có thể là sự lựa chọn phù hợp hơn cả.</a:t>
            </a:r>
            <a:endParaRPr lang="en-US" sz="1800">
              <a:effectLst/>
              <a:latin typeface="Arial" panose="020B0604020202020204" pitchFamily="34" charset="0"/>
              <a:ea typeface="Arial" panose="020B0604020202020204" pitchFamily="34" charset="0"/>
              <a:cs typeface="Arial" panose="020B0604020202020204" pitchFamily="34" charset="0"/>
            </a:endParaRPr>
          </a:p>
          <a:p>
            <a:pPr marL="0" marR="0" indent="0">
              <a:lnSpc>
                <a:spcPct val="150000"/>
              </a:lnSpc>
              <a:spcBef>
                <a:spcPts val="0"/>
              </a:spcBef>
              <a:spcAft>
                <a:spcPts val="600"/>
              </a:spcAft>
              <a:buFontTx/>
              <a:buNone/>
            </a:pPr>
            <a:endParaRPr lang="en-US" sz="180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726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f0646c8f7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0f0646c8f7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9308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f0646c8f7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0f0646c8f7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33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50000"/>
              </a:lnSpc>
              <a:spcBef>
                <a:spcPts val="0"/>
              </a:spcBef>
              <a:spcAft>
                <a:spcPts val="600"/>
              </a:spcAft>
            </a:pPr>
            <a:r>
              <a:rPr lang="en-US" sz="1800">
                <a:effectLst/>
                <a:latin typeface="Cambria" panose="02040503050406030204" pitchFamily="18" charset="0"/>
                <a:ea typeface="Times New Roman" panose="02020603050405020304" pitchFamily="18" charset="0"/>
                <a:cs typeface="Times New Roman" panose="02020603050405020304" pitchFamily="18" charset="0"/>
              </a:rPr>
              <a:t>Nén văn bản là một bài toán khó, đặc biệt là khi chúng ta muốn giữ lại nội dung gốc của văn bản trong quá trình nén và giải nén. Thách thức chính của bài toán là tìm cách biểu diễn một văn bản bằng với kích thước nhỏ hơn, nhưng vẫn có thể khôi phục lại văn bản ban đầu một cách chính xác. Đồng thời, việc áp dụng các phương pháp nén văn bản cần phải đảm bảo tốc độ nén và giải nén hiệu quả, vì đối với các ứng dụng thời gian thực hoặc có băng thông hạn chế, việc xử lý dữ liệu nhanh chóng là rất quan trọng</a:t>
            </a:r>
            <a:endParaRPr lang="en-US" sz="180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864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gn="just">
              <a:lnSpc>
                <a:spcPct val="150000"/>
              </a:lnSpc>
              <a:spcBef>
                <a:spcPts val="0"/>
              </a:spcBef>
              <a:spcAft>
                <a:spcPts val="800"/>
              </a:spcAft>
            </a:pPr>
            <a:r>
              <a:rPr lang="en-US" sz="1800" b="0">
                <a:effectLst/>
                <a:latin typeface="Montserrat" panose="00000500000000000000" pitchFamily="2" charset="0"/>
                <a:ea typeface="Cambria" panose="02040503050406030204" pitchFamily="18" charset="0"/>
                <a:cs typeface="Arial" panose="020B0604020202020204" pitchFamily="34" charset="0"/>
              </a:rPr>
              <a:t>Mục tiêu </a:t>
            </a:r>
            <a:r>
              <a:rPr lang="en-US" sz="1800" b="0">
                <a:effectLst/>
                <a:latin typeface="Comfortaa" panose="00000500000000000000" pitchFamily="2" charset="0"/>
                <a:ea typeface="Cambria" panose="02040503050406030204" pitchFamily="18" charset="0"/>
                <a:cs typeface="Arial" panose="020B0604020202020204" pitchFamily="34" charset="0"/>
              </a:rPr>
              <a:t>là nghiên cứu và thực hiện hai phương pháp nén văn bản - Arithmetic Coding và Adaptive Huffman. Chúng tôi muốn hiểu rõ cách hoạt động của hai phương pháp này và xác định ưu điểm và hạn chế của từng phương pháp. Mục tiêu chính là xây dựng một hệ thống nén văn bản hiệu quả sử dụng các phương pháp này, đồng thời đánh giá hiệu suất và chất lượng nén của hệ thống.</a:t>
            </a:r>
          </a:p>
          <a:p>
            <a:pPr marL="0" marR="0" algn="just">
              <a:lnSpc>
                <a:spcPct val="150000"/>
              </a:lnSpc>
              <a:spcBef>
                <a:spcPts val="0"/>
              </a:spcBef>
              <a:spcAft>
                <a:spcPts val="800"/>
              </a:spcAft>
            </a:pPr>
            <a:endParaRPr lang="en-US" sz="1800" b="0">
              <a:effectLst/>
              <a:latin typeface="Comfortaa" panose="00000500000000000000" pitchFamily="2" charset="0"/>
              <a:ea typeface="Cambria" panose="02040503050406030204" pitchFamily="18" charset="0"/>
              <a:cs typeface="Arial" panose="020B0604020202020204" pitchFamily="34" charset="0"/>
            </a:endParaRPr>
          </a:p>
          <a:p>
            <a:pPr marL="0" marR="0" algn="just">
              <a:lnSpc>
                <a:spcPct val="150000"/>
              </a:lnSpc>
              <a:spcBef>
                <a:spcPts val="0"/>
              </a:spcBef>
              <a:spcAft>
                <a:spcPts val="800"/>
              </a:spcAft>
            </a:pPr>
            <a:r>
              <a:rPr lang="en-US" sz="1800" b="0">
                <a:effectLst/>
                <a:latin typeface="Montserrat" panose="00000500000000000000" pitchFamily="2" charset="0"/>
                <a:ea typeface="Cambria" panose="02040503050406030204" pitchFamily="18" charset="0"/>
                <a:cs typeface="Times New Roman" panose="02020603050405020304" pitchFamily="18" charset="0"/>
              </a:rPr>
              <a:t>Phạm vi bài toán: </a:t>
            </a:r>
            <a:r>
              <a:rPr lang="en-US" sz="1800" b="0">
                <a:effectLst/>
                <a:latin typeface="Comfortaa" panose="00000500000000000000" pitchFamily="2" charset="0"/>
                <a:ea typeface="Cambria" panose="02040503050406030204" pitchFamily="18" charset="0"/>
                <a:cs typeface="Times New Roman" panose="02020603050405020304" pitchFamily="18" charset="0"/>
              </a:rPr>
              <a:t>Bài toán của nhóm tập trung vào việc nén văn bản sử dụng hai phương pháp nén - Arithmetic Coding và Adaptive Huffman. Nhóm sẽ tạo ra một chương trình để thực hiện quá trình nén và giải nén văn bản. Phạm vi của bài toán không bao gồm các loại dữ liệu khác ngoài văn bản. Chúng tôi sẽ thực hiện các thử nghiệm và so sánh hiệu suất của hai phương pháp nén này dựa trên các bộ dữ liệu văn bản khác nhau.</a:t>
            </a:r>
            <a:endParaRPr lang="en-US" sz="1800" b="0">
              <a:effectLst/>
              <a:latin typeface="Comfortaa" panose="00000500000000000000" pitchFamily="2" charset="0"/>
              <a:ea typeface="Cambria" panose="02040503050406030204" pitchFamily="18" charset="0"/>
              <a:cs typeface="Arial" panose="020B0604020202020204" pitchFamily="34" charset="0"/>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61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f0646c8f7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0f0646c8f7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kumimoji="0" lang="vi-VN"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Cho phép khôi phục lại toàn bộ dữ liệu ban đầu qua các chu trình nén và giải nén</a:t>
            </a:r>
            <a:r>
              <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a:t>
            </a: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lang="en-US" sz="2800" b="0" i="0">
                <a:solidFill>
                  <a:srgbClr val="374151"/>
                </a:solidFill>
                <a:effectLst/>
                <a:latin typeface="Söhne"/>
              </a:rPr>
              <a:t>Thuật toán arithmetic coding hoạt động bằng cách mã hóa dữ liệu thành một số thực nằm trong một khoảng giá trị cụ thể</a:t>
            </a: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124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lang="vi-VN" sz="1800" b="0">
                <a:effectLst/>
                <a:latin typeface="Comfortaa" panose="00000500000000000000" pitchFamily="2" charset="0"/>
                <a:ea typeface="Calibri" panose="020F0502020204030204" pitchFamily="34" charset="0"/>
                <a:cs typeface="Times New Roman" panose="02020603050405020304" pitchFamily="18" charset="0"/>
              </a:rPr>
              <a:t>Thuật toán </a:t>
            </a:r>
            <a:r>
              <a:rPr lang="vi-VN" sz="1800" b="0">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Arithmetic</a:t>
            </a:r>
            <a:r>
              <a:rPr lang="vi-VN" sz="1800" b="0">
                <a:effectLst/>
                <a:latin typeface="Comfortaa" panose="00000500000000000000" pitchFamily="2" charset="0"/>
                <a:ea typeface="Calibri" panose="020F0502020204030204" pitchFamily="34" charset="0"/>
                <a:cs typeface="Times New Roman" panose="02020603050405020304" pitchFamily="18" charset="0"/>
              </a:rPr>
              <a:t> được đề xuất lần đầu tiên trong một bài báo năm </a:t>
            </a:r>
            <a:r>
              <a:rPr lang="vi-VN" sz="1800" b="0">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1987</a:t>
            </a:r>
            <a:r>
              <a:rPr lang="vi-VN" sz="1800" b="0">
                <a:effectLst/>
                <a:latin typeface="Comfortaa" panose="00000500000000000000" pitchFamily="2" charset="0"/>
                <a:ea typeface="Calibri" panose="020F0502020204030204" pitchFamily="34" charset="0"/>
                <a:cs typeface="Times New Roman" panose="02020603050405020304" pitchFamily="18" charset="0"/>
              </a:rPr>
              <a:t> (</a:t>
            </a:r>
            <a:r>
              <a:rPr lang="vi-VN" sz="1800" b="0">
                <a:solidFill>
                  <a:srgbClr val="008000"/>
                </a:solidFill>
                <a:effectLst/>
                <a:latin typeface="Comfortaa" panose="00000500000000000000" pitchFamily="2" charset="0"/>
                <a:ea typeface="Calibri" panose="020F0502020204030204" pitchFamily="34" charset="0"/>
                <a:cs typeface="Times New Roman" panose="02020603050405020304" pitchFamily="18" charset="0"/>
              </a:rPr>
              <a:t>Witten, Ian H., Radford M. Neal, and John G. Cleary. “Arithmetic coding for data compression</a:t>
            </a:r>
            <a:r>
              <a:rPr lang="vi-VN" sz="1800" b="0">
                <a:effectLst/>
                <a:latin typeface="Comfortaa" panose="00000500000000000000" pitchFamily="2" charset="0"/>
                <a:ea typeface="Calibri" panose="020F0502020204030204" pitchFamily="34" charset="0"/>
                <a:cs typeface="Times New Roman" panose="02020603050405020304" pitchFamily="18" charset="0"/>
              </a:rPr>
              <a:t>.”)</a:t>
            </a:r>
            <a:endParaRPr lang="vi-VN" sz="1800" b="0">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r>
              <a:rPr kumimoji="0" lang="vi-VN"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Thuật toán này là một dạng mã hóa entropy được sử dụng trong nén dữ liệu không mất thông tin, cho phép khôi phục lại toàn bộ dữ liệu ban đầu qua các chu trình nén và giải nén</a:t>
            </a:r>
            <a:r>
              <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a:t>
            </a:r>
          </a:p>
          <a:p>
            <a:pPr marL="0" marR="0" lvl="0" indent="0" algn="just" defTabSz="914400" rtl="0" eaLnBrk="1" fontAlgn="auto" latinLnBrk="0" hangingPunct="1">
              <a:lnSpc>
                <a:spcPct val="200000"/>
              </a:lnSpc>
              <a:spcBef>
                <a:spcPts val="0"/>
              </a:spcBef>
              <a:spcAft>
                <a:spcPts val="600"/>
              </a:spcAft>
              <a:buClr>
                <a:srgbClr val="000000"/>
              </a:buClr>
              <a:buSzTx/>
              <a:buFont typeface="Arial"/>
              <a:buNone/>
              <a:tabLst/>
              <a:defRPr/>
            </a:pPr>
            <a:endParaRPr kumimoji="0" lang="en-US" sz="1800" b="0"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890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grpSp>
        <p:nvGrpSpPr>
          <p:cNvPr id="24" name="Google Shape;24;p2"/>
          <p:cNvGrpSpPr/>
          <p:nvPr/>
        </p:nvGrpSpPr>
        <p:grpSpPr>
          <a:xfrm>
            <a:off x="0" y="0"/>
            <a:ext cx="12192000" cy="6858000"/>
            <a:chOff x="0" y="0"/>
            <a:chExt cx="12192000" cy="6858000"/>
          </a:xfrm>
        </p:grpSpPr>
        <p:sp>
          <p:nvSpPr>
            <p:cNvPr id="25" name="Google Shape;25;p2"/>
            <p:cNvSpPr/>
            <p:nvPr/>
          </p:nvSpPr>
          <p:spPr>
            <a:xfrm>
              <a:off x="0" y="0"/>
              <a:ext cx="12192000" cy="6858000"/>
            </a:xfrm>
            <a:prstGeom prst="rect">
              <a:avLst/>
            </a:prstGeom>
            <a:solidFill>
              <a:schemeClr val="lt1"/>
            </a:solidFill>
            <a:ln w="10775" cap="flat" cmpd="sng">
              <a:solidFill>
                <a:srgbClr val="7E60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2"/>
            <p:cNvSpPr/>
            <p:nvPr/>
          </p:nvSpPr>
          <p:spPr>
            <a:xfrm flipH="1">
              <a:off x="9045819" y="1600200"/>
              <a:ext cx="1524000" cy="1524000"/>
            </a:xfrm>
            <a:prstGeom prst="ellipse">
              <a:avLst/>
            </a:prstGeom>
            <a:solidFill>
              <a:srgbClr val="E5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7" name="Google Shape;27;p2"/>
            <p:cNvSpPr/>
            <p:nvPr/>
          </p:nvSpPr>
          <p:spPr>
            <a:xfrm flipH="1">
              <a:off x="7255119" y="1600200"/>
              <a:ext cx="1524000" cy="1524000"/>
            </a:xfrm>
            <a:prstGeom prst="ellipse">
              <a:avLst/>
            </a:prstGeom>
            <a:solidFill>
              <a:srgbClr val="E5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 name="Google Shape;28;p2"/>
            <p:cNvSpPr/>
            <p:nvPr/>
          </p:nvSpPr>
          <p:spPr>
            <a:xfrm flipH="1">
              <a:off x="5464419" y="1600200"/>
              <a:ext cx="1524000" cy="1524000"/>
            </a:xfrm>
            <a:prstGeom prst="ellipse">
              <a:avLst/>
            </a:prstGeom>
            <a:noFill/>
            <a:ln w="28575" cap="flat" cmpd="sng">
              <a:solidFill>
                <a:srgbClr val="E5E5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9" name="Google Shape;29;p2"/>
            <p:cNvSpPr/>
            <p:nvPr/>
          </p:nvSpPr>
          <p:spPr>
            <a:xfrm flipH="1">
              <a:off x="5464419" y="3276600"/>
              <a:ext cx="1524000" cy="1524000"/>
            </a:xfrm>
            <a:prstGeom prst="ellipse">
              <a:avLst/>
            </a:prstGeom>
            <a:solidFill>
              <a:srgbClr val="E5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0" name="Google Shape;30;p2"/>
            <p:cNvSpPr/>
            <p:nvPr/>
          </p:nvSpPr>
          <p:spPr>
            <a:xfrm flipH="1">
              <a:off x="3732457" y="3276600"/>
              <a:ext cx="1524000" cy="1524000"/>
            </a:xfrm>
            <a:prstGeom prst="ellipse">
              <a:avLst/>
            </a:prstGeom>
            <a:solidFill>
              <a:srgbClr val="E5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1" name="Google Shape;31;p2"/>
            <p:cNvSpPr/>
            <p:nvPr/>
          </p:nvSpPr>
          <p:spPr>
            <a:xfrm flipH="1">
              <a:off x="9045819" y="3276600"/>
              <a:ext cx="1524000" cy="1524000"/>
            </a:xfrm>
            <a:prstGeom prst="ellipse">
              <a:avLst/>
            </a:prstGeom>
            <a:noFill/>
            <a:ln w="28575" cap="flat" cmpd="sng">
              <a:solidFill>
                <a:srgbClr val="E5E5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2" name="Google Shape;32;p2"/>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80799A"/>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20"/>
              </a:spcBef>
              <a:spcAft>
                <a:spcPts val="0"/>
              </a:spcAft>
              <a:buSzPts val="1680"/>
              <a:buNone/>
              <a:defRPr sz="2400" b="1" i="0">
                <a:solidFill>
                  <a:srgbClr val="455673"/>
                </a:solidFill>
              </a:defRPr>
            </a:lvl1pPr>
            <a:lvl2pPr lvl="1" algn="ctr">
              <a:lnSpc>
                <a:spcPct val="90000"/>
              </a:lnSpc>
              <a:spcBef>
                <a:spcPts val="600"/>
              </a:spcBef>
              <a:spcAft>
                <a:spcPts val="0"/>
              </a:spcAft>
              <a:buSzPts val="1400"/>
              <a:buNone/>
              <a:defRPr sz="2000"/>
            </a:lvl2pPr>
            <a:lvl3pPr lvl="2" algn="ctr">
              <a:lnSpc>
                <a:spcPct val="90000"/>
              </a:lnSpc>
              <a:spcBef>
                <a:spcPts val="540"/>
              </a:spcBef>
              <a:spcAft>
                <a:spcPts val="0"/>
              </a:spcAft>
              <a:buSzPts val="1260"/>
              <a:buNone/>
              <a:defRPr sz="1800"/>
            </a:lvl3pPr>
            <a:lvl4pPr lvl="3" algn="ctr">
              <a:lnSpc>
                <a:spcPct val="90000"/>
              </a:lnSpc>
              <a:spcBef>
                <a:spcPts val="480"/>
              </a:spcBef>
              <a:spcAft>
                <a:spcPts val="0"/>
              </a:spcAft>
              <a:buSzPts val="1120"/>
              <a:buNone/>
              <a:defRPr sz="1600"/>
            </a:lvl4pPr>
            <a:lvl5pPr lvl="4" algn="ctr">
              <a:lnSpc>
                <a:spcPct val="90000"/>
              </a:lnSpc>
              <a:spcBef>
                <a:spcPts val="480"/>
              </a:spcBef>
              <a:spcAft>
                <a:spcPts val="0"/>
              </a:spcAft>
              <a:buClr>
                <a:schemeClr val="dk1"/>
              </a:buClr>
              <a:buSzPts val="1120"/>
              <a:buNone/>
              <a:defRPr sz="1600"/>
            </a:lvl5pPr>
            <a:lvl6pPr lvl="5" algn="ctr">
              <a:lnSpc>
                <a:spcPct val="90000"/>
              </a:lnSpc>
              <a:spcBef>
                <a:spcPts val="480"/>
              </a:spcBef>
              <a:spcAft>
                <a:spcPts val="0"/>
              </a:spcAft>
              <a:buSzPts val="1120"/>
              <a:buNone/>
              <a:defRPr sz="1600"/>
            </a:lvl6pPr>
            <a:lvl7pPr lvl="6" algn="ctr">
              <a:lnSpc>
                <a:spcPct val="90000"/>
              </a:lnSpc>
              <a:spcBef>
                <a:spcPts val="480"/>
              </a:spcBef>
              <a:spcAft>
                <a:spcPts val="0"/>
              </a:spcAft>
              <a:buSzPts val="1120"/>
              <a:buNone/>
              <a:defRPr sz="1600"/>
            </a:lvl7pPr>
            <a:lvl8pPr lvl="7" algn="ctr">
              <a:lnSpc>
                <a:spcPct val="90000"/>
              </a:lnSpc>
              <a:spcBef>
                <a:spcPts val="480"/>
              </a:spcBef>
              <a:spcAft>
                <a:spcPts val="0"/>
              </a:spcAft>
              <a:buSzPts val="1120"/>
              <a:buNone/>
              <a:defRPr sz="1600"/>
            </a:lvl8pPr>
            <a:lvl9pPr lvl="8" algn="ctr">
              <a:lnSpc>
                <a:spcPct val="90000"/>
              </a:lnSpc>
              <a:spcBef>
                <a:spcPts val="480"/>
              </a:spcBef>
              <a:spcAft>
                <a:spcPts val="0"/>
              </a:spcAft>
              <a:buSzPts val="1120"/>
              <a:buNone/>
              <a:defRPr sz="1600"/>
            </a:lvl9pPr>
          </a:lstStyle>
          <a:p>
            <a:endParaRPr/>
          </a:p>
        </p:txBody>
      </p:sp>
      <p:sp>
        <p:nvSpPr>
          <p:cNvPr id="34" name="Google Shape;34;p2"/>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80799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08610" algn="l">
              <a:lnSpc>
                <a:spcPct val="90000"/>
              </a:lnSpc>
              <a:spcBef>
                <a:spcPts val="540"/>
              </a:spcBef>
              <a:spcAft>
                <a:spcPts val="0"/>
              </a:spcAft>
              <a:buSzPts val="1260"/>
              <a:buChar char="◉"/>
              <a:defRPr/>
            </a:lvl1pPr>
            <a:lvl2pPr marL="914400" lvl="1" indent="-308610" algn="l">
              <a:lnSpc>
                <a:spcPct val="90000"/>
              </a:lnSpc>
              <a:spcBef>
                <a:spcPts val="540"/>
              </a:spcBef>
              <a:spcAft>
                <a:spcPts val="0"/>
              </a:spcAft>
              <a:buSzPts val="1260"/>
              <a:buChar char="◉"/>
              <a:defRPr/>
            </a:lvl2pPr>
            <a:lvl3pPr marL="1371600" lvl="2" indent="-308610" algn="l">
              <a:lnSpc>
                <a:spcPct val="90000"/>
              </a:lnSpc>
              <a:spcBef>
                <a:spcPts val="540"/>
              </a:spcBef>
              <a:spcAft>
                <a:spcPts val="0"/>
              </a:spcAft>
              <a:buSzPts val="1260"/>
              <a:buChar char="◉"/>
              <a:defRPr/>
            </a:lvl3pPr>
            <a:lvl4pPr marL="1828800" lvl="3" indent="-308610" algn="l">
              <a:lnSpc>
                <a:spcPct val="90000"/>
              </a:lnSpc>
              <a:spcBef>
                <a:spcPts val="540"/>
              </a:spcBef>
              <a:spcAft>
                <a:spcPts val="0"/>
              </a:spcAft>
              <a:buSzPts val="1260"/>
              <a:buChar char="◉"/>
              <a:defRPr/>
            </a:lvl4pPr>
            <a:lvl5pPr marL="2286000" lvl="4" indent="-308610" algn="l">
              <a:lnSpc>
                <a:spcPct val="90000"/>
              </a:lnSpc>
              <a:spcBef>
                <a:spcPts val="540"/>
              </a:spcBef>
              <a:spcAft>
                <a:spcPts val="0"/>
              </a:spcAft>
              <a:buClr>
                <a:schemeClr val="dk1"/>
              </a:buClr>
              <a:buSzPts val="1260"/>
              <a:buChar char="◉"/>
              <a:defRPr/>
            </a:lvl5pPr>
            <a:lvl6pPr marL="2743200" lvl="5" indent="-308610" algn="l">
              <a:lnSpc>
                <a:spcPct val="90000"/>
              </a:lnSpc>
              <a:spcBef>
                <a:spcPts val="540"/>
              </a:spcBef>
              <a:spcAft>
                <a:spcPts val="0"/>
              </a:spcAft>
              <a:buSzPts val="1260"/>
              <a:buChar char="◉"/>
              <a:defRPr/>
            </a:lvl6pPr>
            <a:lvl7pPr marL="3200400" lvl="6" indent="-308610" algn="l">
              <a:lnSpc>
                <a:spcPct val="90000"/>
              </a:lnSpc>
              <a:spcBef>
                <a:spcPts val="540"/>
              </a:spcBef>
              <a:spcAft>
                <a:spcPts val="0"/>
              </a:spcAft>
              <a:buSzPts val="1260"/>
              <a:buChar char="◉"/>
              <a:defRPr/>
            </a:lvl7pPr>
            <a:lvl8pPr marL="3657600" lvl="7" indent="-308609" algn="l">
              <a:lnSpc>
                <a:spcPct val="90000"/>
              </a:lnSpc>
              <a:spcBef>
                <a:spcPts val="540"/>
              </a:spcBef>
              <a:spcAft>
                <a:spcPts val="0"/>
              </a:spcAft>
              <a:buSzPts val="1260"/>
              <a:buChar char="◉"/>
              <a:defRPr/>
            </a:lvl8pPr>
            <a:lvl9pPr marL="4114800" lvl="8" indent="-308609" algn="l">
              <a:lnSpc>
                <a:spcPct val="90000"/>
              </a:lnSpc>
              <a:spcBef>
                <a:spcPts val="540"/>
              </a:spcBef>
              <a:spcAft>
                <a:spcPts val="0"/>
              </a:spcAft>
              <a:buSzPts val="1260"/>
              <a:buChar char="◉"/>
              <a:defRPr/>
            </a:lvl9pPr>
          </a:lstStyle>
          <a:p>
            <a:endParaRPr/>
          </a:p>
        </p:txBody>
      </p:sp>
      <p:sp>
        <p:nvSpPr>
          <p:cNvPr id="90" name="Google Shape;90;p11"/>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7"/>
        <p:cNvGrpSpPr/>
        <p:nvPr/>
      </p:nvGrpSpPr>
      <p:grpSpPr>
        <a:xfrm>
          <a:off x="0" y="0"/>
          <a:ext cx="0" cy="0"/>
          <a:chOff x="0" y="0"/>
          <a:chExt cx="0" cy="0"/>
        </a:xfrm>
      </p:grpSpPr>
      <p:sp>
        <p:nvSpPr>
          <p:cNvPr id="98" name="Google Shape;98;p13"/>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99" name="Google Shape;99;p13"/>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00" name="Google Shape;100;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03" name="Google Shape;103;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6" name="Google Shape;106;p15"/>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07" name="Google Shape;107;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0" name="Google Shape;110;p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1" name="Google Shape;111;p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2" name="Google Shape;112;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5" name="Google Shape;115;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18" name="Google Shape;118;p18"/>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9" name="Google Shape;119;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22" name="Google Shape;122;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2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126" name="Google Shape;126;p20"/>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7" name="Google Shape;127;p20"/>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28" name="Google Shape;128;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2400"/>
              <a:buNone/>
              <a:defRPr/>
            </a:lvl1pPr>
          </a:lstStyle>
          <a:p>
            <a:endParaRPr/>
          </a:p>
        </p:txBody>
      </p:sp>
      <p:sp>
        <p:nvSpPr>
          <p:cNvPr id="131" name="Google Shape;131;p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80799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08610" algn="l">
              <a:lnSpc>
                <a:spcPct val="90000"/>
              </a:lnSpc>
              <a:spcBef>
                <a:spcPts val="540"/>
              </a:spcBef>
              <a:spcAft>
                <a:spcPts val="0"/>
              </a:spcAft>
              <a:buSzPts val="1260"/>
              <a:buChar char="◉"/>
              <a:defRPr/>
            </a:lvl1pPr>
            <a:lvl2pPr marL="914400" lvl="1" indent="-308610" algn="l">
              <a:lnSpc>
                <a:spcPct val="90000"/>
              </a:lnSpc>
              <a:spcBef>
                <a:spcPts val="540"/>
              </a:spcBef>
              <a:spcAft>
                <a:spcPts val="0"/>
              </a:spcAft>
              <a:buSzPts val="1260"/>
              <a:buChar char="◉"/>
              <a:defRPr/>
            </a:lvl2pPr>
            <a:lvl3pPr marL="1371600" lvl="2" indent="-308610" algn="l">
              <a:lnSpc>
                <a:spcPct val="90000"/>
              </a:lnSpc>
              <a:spcBef>
                <a:spcPts val="540"/>
              </a:spcBef>
              <a:spcAft>
                <a:spcPts val="0"/>
              </a:spcAft>
              <a:buSzPts val="1260"/>
              <a:buChar char="◉"/>
              <a:defRPr/>
            </a:lvl3pPr>
            <a:lvl4pPr marL="1828800" lvl="3" indent="-308610" algn="l">
              <a:lnSpc>
                <a:spcPct val="90000"/>
              </a:lnSpc>
              <a:spcBef>
                <a:spcPts val="540"/>
              </a:spcBef>
              <a:spcAft>
                <a:spcPts val="0"/>
              </a:spcAft>
              <a:buSzPts val="1260"/>
              <a:buChar char="◉"/>
              <a:defRPr/>
            </a:lvl4pPr>
            <a:lvl5pPr marL="2286000" lvl="4" indent="-308610" algn="l">
              <a:lnSpc>
                <a:spcPct val="90000"/>
              </a:lnSpc>
              <a:spcBef>
                <a:spcPts val="540"/>
              </a:spcBef>
              <a:spcAft>
                <a:spcPts val="0"/>
              </a:spcAft>
              <a:buClr>
                <a:schemeClr val="dk1"/>
              </a:buClr>
              <a:buSzPts val="1260"/>
              <a:buChar char="◉"/>
              <a:defRPr/>
            </a:lvl5pPr>
            <a:lvl6pPr marL="2743200" lvl="5" indent="-308610" algn="l">
              <a:lnSpc>
                <a:spcPct val="90000"/>
              </a:lnSpc>
              <a:spcBef>
                <a:spcPts val="540"/>
              </a:spcBef>
              <a:spcAft>
                <a:spcPts val="0"/>
              </a:spcAft>
              <a:buSzPts val="1260"/>
              <a:buChar char="◉"/>
              <a:defRPr/>
            </a:lvl6pPr>
            <a:lvl7pPr marL="3200400" lvl="6" indent="-308610" algn="l">
              <a:lnSpc>
                <a:spcPct val="90000"/>
              </a:lnSpc>
              <a:spcBef>
                <a:spcPts val="540"/>
              </a:spcBef>
              <a:spcAft>
                <a:spcPts val="0"/>
              </a:spcAft>
              <a:buSzPts val="1260"/>
              <a:buChar char="◉"/>
              <a:defRPr/>
            </a:lvl7pPr>
            <a:lvl8pPr marL="3657600" lvl="7" indent="-308609" algn="l">
              <a:lnSpc>
                <a:spcPct val="90000"/>
              </a:lnSpc>
              <a:spcBef>
                <a:spcPts val="540"/>
              </a:spcBef>
              <a:spcAft>
                <a:spcPts val="0"/>
              </a:spcAft>
              <a:buSzPts val="1260"/>
              <a:buChar char="◉"/>
              <a:defRPr/>
            </a:lvl8pPr>
            <a:lvl9pPr marL="4114800" lvl="8" indent="-308609" algn="l">
              <a:lnSpc>
                <a:spcPct val="90000"/>
              </a:lnSpc>
              <a:spcBef>
                <a:spcPts val="540"/>
              </a:spcBef>
              <a:spcAft>
                <a:spcPts val="0"/>
              </a:spcAft>
              <a:buSzPts val="1260"/>
              <a:buChar char="◉"/>
              <a:defRPr/>
            </a:lvl9pPr>
          </a:lstStyle>
          <a:p>
            <a:endParaRPr/>
          </a:p>
        </p:txBody>
      </p:sp>
      <p:sp>
        <p:nvSpPr>
          <p:cNvPr id="40" name="Google Shape;40;p3"/>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2"/>
        <p:cNvGrpSpPr/>
        <p:nvPr/>
      </p:nvGrpSpPr>
      <p:grpSpPr>
        <a:xfrm>
          <a:off x="0" y="0"/>
          <a:ext cx="0" cy="0"/>
          <a:chOff x="0" y="0"/>
          <a:chExt cx="0" cy="0"/>
        </a:xfrm>
      </p:grpSpPr>
      <p:sp>
        <p:nvSpPr>
          <p:cNvPr id="133" name="Google Shape;133;p2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134" name="Google Shape;134;p2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135" name="Google Shape;135;p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831850" y="1709738"/>
            <a:ext cx="10515600" cy="286226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80799A"/>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20"/>
              </a:spcBef>
              <a:spcAft>
                <a:spcPts val="0"/>
              </a:spcAft>
              <a:buSzPts val="1680"/>
              <a:buNone/>
              <a:defRPr sz="2400"/>
            </a:lvl1pPr>
            <a:lvl2pPr marL="914400" lvl="1" indent="-228600" algn="l">
              <a:lnSpc>
                <a:spcPct val="90000"/>
              </a:lnSpc>
              <a:spcBef>
                <a:spcPts val="600"/>
              </a:spcBef>
              <a:spcAft>
                <a:spcPts val="0"/>
              </a:spcAft>
              <a:buSzPts val="1400"/>
              <a:buNone/>
              <a:defRPr sz="2000"/>
            </a:lvl2pPr>
            <a:lvl3pPr marL="1371600" lvl="2" indent="-228600" algn="l">
              <a:lnSpc>
                <a:spcPct val="90000"/>
              </a:lnSpc>
              <a:spcBef>
                <a:spcPts val="540"/>
              </a:spcBef>
              <a:spcAft>
                <a:spcPts val="0"/>
              </a:spcAft>
              <a:buSzPts val="1260"/>
              <a:buNone/>
              <a:defRPr sz="1800"/>
            </a:lvl3pPr>
            <a:lvl4pPr marL="1828800" lvl="3" indent="-228600" algn="l">
              <a:lnSpc>
                <a:spcPct val="90000"/>
              </a:lnSpc>
              <a:spcBef>
                <a:spcPts val="480"/>
              </a:spcBef>
              <a:spcAft>
                <a:spcPts val="0"/>
              </a:spcAft>
              <a:buSzPts val="1120"/>
              <a:buNone/>
              <a:defRPr sz="1600"/>
            </a:lvl4pPr>
            <a:lvl5pPr marL="2286000" lvl="4" indent="-228600" algn="l">
              <a:lnSpc>
                <a:spcPct val="90000"/>
              </a:lnSpc>
              <a:spcBef>
                <a:spcPts val="480"/>
              </a:spcBef>
              <a:spcAft>
                <a:spcPts val="0"/>
              </a:spcAft>
              <a:buClr>
                <a:schemeClr val="dk1"/>
              </a:buClr>
              <a:buSzPts val="1120"/>
              <a:buNone/>
              <a:defRPr sz="1600"/>
            </a:lvl5pPr>
            <a:lvl6pPr marL="2743200" lvl="5" indent="-228600" algn="l">
              <a:lnSpc>
                <a:spcPct val="90000"/>
              </a:lnSpc>
              <a:spcBef>
                <a:spcPts val="480"/>
              </a:spcBef>
              <a:spcAft>
                <a:spcPts val="0"/>
              </a:spcAft>
              <a:buSzPts val="1120"/>
              <a:buNone/>
              <a:defRPr sz="1600"/>
            </a:lvl6pPr>
            <a:lvl7pPr marL="3200400" lvl="6" indent="-228600" algn="l">
              <a:lnSpc>
                <a:spcPct val="90000"/>
              </a:lnSpc>
              <a:spcBef>
                <a:spcPts val="480"/>
              </a:spcBef>
              <a:spcAft>
                <a:spcPts val="0"/>
              </a:spcAft>
              <a:buSzPts val="1120"/>
              <a:buNone/>
              <a:defRPr sz="1600"/>
            </a:lvl7pPr>
            <a:lvl8pPr marL="3657600" lvl="7" indent="-228600" algn="l">
              <a:lnSpc>
                <a:spcPct val="90000"/>
              </a:lnSpc>
              <a:spcBef>
                <a:spcPts val="480"/>
              </a:spcBef>
              <a:spcAft>
                <a:spcPts val="0"/>
              </a:spcAft>
              <a:buSzPts val="1120"/>
              <a:buNone/>
              <a:defRPr sz="1600"/>
            </a:lvl8pPr>
            <a:lvl9pPr marL="4114800" lvl="8" indent="-228600" algn="l">
              <a:lnSpc>
                <a:spcPct val="90000"/>
              </a:lnSpc>
              <a:spcBef>
                <a:spcPts val="480"/>
              </a:spcBef>
              <a:spcAft>
                <a:spcPts val="0"/>
              </a:spcAft>
              <a:buSzPts val="1120"/>
              <a:buNone/>
              <a:defRPr sz="1600"/>
            </a:lvl9pPr>
          </a:lstStyle>
          <a:p>
            <a:endParaRPr/>
          </a:p>
        </p:txBody>
      </p:sp>
      <p:sp>
        <p:nvSpPr>
          <p:cNvPr id="46" name="Google Shape;46;p4"/>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831850" y="274638"/>
            <a:ext cx="105156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80799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831850"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SzPts val="1680"/>
              <a:buNone/>
              <a:defRPr sz="2400" b="1"/>
            </a:lvl1pPr>
            <a:lvl2pPr marL="914400" lvl="1" indent="-228600" algn="l">
              <a:lnSpc>
                <a:spcPct val="90000"/>
              </a:lnSpc>
              <a:spcBef>
                <a:spcPts val="600"/>
              </a:spcBef>
              <a:spcAft>
                <a:spcPts val="0"/>
              </a:spcAft>
              <a:buSzPts val="1400"/>
              <a:buNone/>
              <a:defRPr sz="2000" b="1"/>
            </a:lvl2pPr>
            <a:lvl3pPr marL="1371600" lvl="2" indent="-228600" algn="l">
              <a:lnSpc>
                <a:spcPct val="90000"/>
              </a:lnSpc>
              <a:spcBef>
                <a:spcPts val="540"/>
              </a:spcBef>
              <a:spcAft>
                <a:spcPts val="0"/>
              </a:spcAft>
              <a:buSzPts val="1260"/>
              <a:buNone/>
              <a:defRPr sz="1800" b="1"/>
            </a:lvl3pPr>
            <a:lvl4pPr marL="1828800" lvl="3" indent="-228600" algn="l">
              <a:lnSpc>
                <a:spcPct val="90000"/>
              </a:lnSpc>
              <a:spcBef>
                <a:spcPts val="480"/>
              </a:spcBef>
              <a:spcAft>
                <a:spcPts val="0"/>
              </a:spcAft>
              <a:buSzPts val="1120"/>
              <a:buNone/>
              <a:defRPr sz="1600" b="1"/>
            </a:lvl4pPr>
            <a:lvl5pPr marL="2286000" lvl="4" indent="-228600" algn="l">
              <a:lnSpc>
                <a:spcPct val="90000"/>
              </a:lnSpc>
              <a:spcBef>
                <a:spcPts val="480"/>
              </a:spcBef>
              <a:spcAft>
                <a:spcPts val="0"/>
              </a:spcAft>
              <a:buClr>
                <a:schemeClr val="dk1"/>
              </a:buClr>
              <a:buSzPts val="1120"/>
              <a:buNone/>
              <a:defRPr sz="1600" b="1"/>
            </a:lvl5pPr>
            <a:lvl6pPr marL="2743200" lvl="5" indent="-228600" algn="l">
              <a:lnSpc>
                <a:spcPct val="90000"/>
              </a:lnSpc>
              <a:spcBef>
                <a:spcPts val="480"/>
              </a:spcBef>
              <a:spcAft>
                <a:spcPts val="0"/>
              </a:spcAft>
              <a:buSzPts val="1120"/>
              <a:buNone/>
              <a:defRPr sz="1600" b="1"/>
            </a:lvl6pPr>
            <a:lvl7pPr marL="3200400" lvl="6" indent="-228600" algn="l">
              <a:lnSpc>
                <a:spcPct val="90000"/>
              </a:lnSpc>
              <a:spcBef>
                <a:spcPts val="480"/>
              </a:spcBef>
              <a:spcAft>
                <a:spcPts val="0"/>
              </a:spcAft>
              <a:buSzPts val="1120"/>
              <a:buNone/>
              <a:defRPr sz="1600" b="1"/>
            </a:lvl7pPr>
            <a:lvl8pPr marL="3657600" lvl="7" indent="-228600" algn="l">
              <a:lnSpc>
                <a:spcPct val="90000"/>
              </a:lnSpc>
              <a:spcBef>
                <a:spcPts val="480"/>
              </a:spcBef>
              <a:spcAft>
                <a:spcPts val="0"/>
              </a:spcAft>
              <a:buSzPts val="1120"/>
              <a:buNone/>
              <a:defRPr sz="1600" b="1"/>
            </a:lvl8pPr>
            <a:lvl9pPr marL="4114800" lvl="8" indent="-228600" algn="l">
              <a:lnSpc>
                <a:spcPct val="90000"/>
              </a:lnSpc>
              <a:spcBef>
                <a:spcPts val="480"/>
              </a:spcBef>
              <a:spcAft>
                <a:spcPts val="0"/>
              </a:spcAft>
              <a:buSzPts val="1120"/>
              <a:buNone/>
              <a:defRPr sz="1600" b="1"/>
            </a:lvl9pPr>
          </a:lstStyle>
          <a:p>
            <a:endParaRPr/>
          </a:p>
        </p:txBody>
      </p:sp>
      <p:sp>
        <p:nvSpPr>
          <p:cNvPr id="52" name="Google Shape;52;p5"/>
          <p:cNvSpPr txBox="1">
            <a:spLocks noGrp="1"/>
          </p:cNvSpPr>
          <p:nvPr>
            <p:ph type="body" idx="2"/>
          </p:nvPr>
        </p:nvSpPr>
        <p:spPr>
          <a:xfrm>
            <a:off x="831850" y="2193925"/>
            <a:ext cx="5156200" cy="3978275"/>
          </a:xfrm>
          <a:prstGeom prst="rect">
            <a:avLst/>
          </a:prstGeom>
          <a:noFill/>
          <a:ln>
            <a:noFill/>
          </a:ln>
        </p:spPr>
        <p:txBody>
          <a:bodyPr spcFirstLastPara="1" wrap="square" lIns="91425" tIns="45700" rIns="91425" bIns="45700" anchor="t" anchorCtr="0">
            <a:normAutofit/>
          </a:bodyPr>
          <a:lstStyle>
            <a:lvl1pPr marL="457200" lvl="0" indent="-335280" algn="l">
              <a:lnSpc>
                <a:spcPct val="90000"/>
              </a:lnSpc>
              <a:spcBef>
                <a:spcPts val="720"/>
              </a:spcBef>
              <a:spcAft>
                <a:spcPts val="0"/>
              </a:spcAft>
              <a:buSzPts val="1680"/>
              <a:buChar char="◉"/>
              <a:defRPr sz="2400"/>
            </a:lvl1pPr>
            <a:lvl2pPr marL="914400" lvl="1" indent="-317500" algn="l">
              <a:lnSpc>
                <a:spcPct val="90000"/>
              </a:lnSpc>
              <a:spcBef>
                <a:spcPts val="600"/>
              </a:spcBef>
              <a:spcAft>
                <a:spcPts val="0"/>
              </a:spcAft>
              <a:buSzPts val="1400"/>
              <a:buChar char="◉"/>
              <a:defRPr sz="2000"/>
            </a:lvl2pPr>
            <a:lvl3pPr marL="1371600" lvl="2" indent="-308610" algn="l">
              <a:lnSpc>
                <a:spcPct val="90000"/>
              </a:lnSpc>
              <a:spcBef>
                <a:spcPts val="540"/>
              </a:spcBef>
              <a:spcAft>
                <a:spcPts val="0"/>
              </a:spcAft>
              <a:buSzPts val="1260"/>
              <a:buChar char="◉"/>
              <a:defRPr sz="1800"/>
            </a:lvl3pPr>
            <a:lvl4pPr marL="1828800" lvl="3" indent="-299719" algn="l">
              <a:lnSpc>
                <a:spcPct val="90000"/>
              </a:lnSpc>
              <a:spcBef>
                <a:spcPts val="480"/>
              </a:spcBef>
              <a:spcAft>
                <a:spcPts val="0"/>
              </a:spcAft>
              <a:buSzPts val="1120"/>
              <a:buChar char="◉"/>
              <a:defRPr sz="1600"/>
            </a:lvl4pPr>
            <a:lvl5pPr marL="2286000" lvl="4" indent="-299720" algn="l">
              <a:lnSpc>
                <a:spcPct val="90000"/>
              </a:lnSpc>
              <a:spcBef>
                <a:spcPts val="480"/>
              </a:spcBef>
              <a:spcAft>
                <a:spcPts val="0"/>
              </a:spcAft>
              <a:buClr>
                <a:schemeClr val="dk1"/>
              </a:buClr>
              <a:buSzPts val="1120"/>
              <a:buChar char="◉"/>
              <a:defRPr sz="1600"/>
            </a:lvl5pPr>
            <a:lvl6pPr marL="2743200" lvl="5" indent="-299720" algn="l">
              <a:lnSpc>
                <a:spcPct val="90000"/>
              </a:lnSpc>
              <a:spcBef>
                <a:spcPts val="480"/>
              </a:spcBef>
              <a:spcAft>
                <a:spcPts val="0"/>
              </a:spcAft>
              <a:buSzPts val="1120"/>
              <a:buChar char="◉"/>
              <a:defRPr sz="1600"/>
            </a:lvl6pPr>
            <a:lvl7pPr marL="3200400" lvl="6" indent="-299720" algn="l">
              <a:lnSpc>
                <a:spcPct val="90000"/>
              </a:lnSpc>
              <a:spcBef>
                <a:spcPts val="480"/>
              </a:spcBef>
              <a:spcAft>
                <a:spcPts val="0"/>
              </a:spcAft>
              <a:buSzPts val="1120"/>
              <a:buChar char="◉"/>
              <a:defRPr sz="1600"/>
            </a:lvl7pPr>
            <a:lvl8pPr marL="3657600" lvl="7" indent="-299720" algn="l">
              <a:lnSpc>
                <a:spcPct val="90000"/>
              </a:lnSpc>
              <a:spcBef>
                <a:spcPts val="480"/>
              </a:spcBef>
              <a:spcAft>
                <a:spcPts val="0"/>
              </a:spcAft>
              <a:buSzPts val="1120"/>
              <a:buChar char="◉"/>
              <a:defRPr sz="1600"/>
            </a:lvl8pPr>
            <a:lvl9pPr marL="4114800" lvl="8" indent="-299720" algn="l">
              <a:lnSpc>
                <a:spcPct val="90000"/>
              </a:lnSpc>
              <a:spcBef>
                <a:spcPts val="480"/>
              </a:spcBef>
              <a:spcAft>
                <a:spcPts val="0"/>
              </a:spcAft>
              <a:buSzPts val="1120"/>
              <a:buChar char="◉"/>
              <a:defRPr sz="1600"/>
            </a:lvl9pPr>
          </a:lstStyle>
          <a:p>
            <a:endParaRPr/>
          </a:p>
        </p:txBody>
      </p:sp>
      <p:sp>
        <p:nvSpPr>
          <p:cNvPr id="53" name="Google Shape;53;p5"/>
          <p:cNvSpPr txBox="1">
            <a:spLocks noGrp="1"/>
          </p:cNvSpPr>
          <p:nvPr>
            <p:ph type="body" idx="3"/>
          </p:nvPr>
        </p:nvSpPr>
        <p:spPr>
          <a:xfrm>
            <a:off x="6189663"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SzPts val="1680"/>
              <a:buNone/>
              <a:defRPr sz="2400" b="1"/>
            </a:lvl1pPr>
            <a:lvl2pPr marL="914400" lvl="1" indent="-228600" algn="l">
              <a:lnSpc>
                <a:spcPct val="90000"/>
              </a:lnSpc>
              <a:spcBef>
                <a:spcPts val="600"/>
              </a:spcBef>
              <a:spcAft>
                <a:spcPts val="0"/>
              </a:spcAft>
              <a:buSzPts val="1400"/>
              <a:buNone/>
              <a:defRPr sz="2000" b="1"/>
            </a:lvl2pPr>
            <a:lvl3pPr marL="1371600" lvl="2" indent="-228600" algn="l">
              <a:lnSpc>
                <a:spcPct val="90000"/>
              </a:lnSpc>
              <a:spcBef>
                <a:spcPts val="540"/>
              </a:spcBef>
              <a:spcAft>
                <a:spcPts val="0"/>
              </a:spcAft>
              <a:buSzPts val="1260"/>
              <a:buNone/>
              <a:defRPr sz="1800" b="1"/>
            </a:lvl3pPr>
            <a:lvl4pPr marL="1828800" lvl="3" indent="-228600" algn="l">
              <a:lnSpc>
                <a:spcPct val="90000"/>
              </a:lnSpc>
              <a:spcBef>
                <a:spcPts val="480"/>
              </a:spcBef>
              <a:spcAft>
                <a:spcPts val="0"/>
              </a:spcAft>
              <a:buSzPts val="1120"/>
              <a:buNone/>
              <a:defRPr sz="1600" b="1"/>
            </a:lvl4pPr>
            <a:lvl5pPr marL="2286000" lvl="4" indent="-228600" algn="l">
              <a:lnSpc>
                <a:spcPct val="90000"/>
              </a:lnSpc>
              <a:spcBef>
                <a:spcPts val="480"/>
              </a:spcBef>
              <a:spcAft>
                <a:spcPts val="0"/>
              </a:spcAft>
              <a:buClr>
                <a:schemeClr val="dk1"/>
              </a:buClr>
              <a:buSzPts val="1120"/>
              <a:buNone/>
              <a:defRPr sz="1600" b="1"/>
            </a:lvl5pPr>
            <a:lvl6pPr marL="2743200" lvl="5" indent="-228600" algn="l">
              <a:lnSpc>
                <a:spcPct val="90000"/>
              </a:lnSpc>
              <a:spcBef>
                <a:spcPts val="480"/>
              </a:spcBef>
              <a:spcAft>
                <a:spcPts val="0"/>
              </a:spcAft>
              <a:buSzPts val="1120"/>
              <a:buNone/>
              <a:defRPr sz="1600" b="1"/>
            </a:lvl6pPr>
            <a:lvl7pPr marL="3200400" lvl="6" indent="-228600" algn="l">
              <a:lnSpc>
                <a:spcPct val="90000"/>
              </a:lnSpc>
              <a:spcBef>
                <a:spcPts val="480"/>
              </a:spcBef>
              <a:spcAft>
                <a:spcPts val="0"/>
              </a:spcAft>
              <a:buSzPts val="1120"/>
              <a:buNone/>
              <a:defRPr sz="1600" b="1"/>
            </a:lvl7pPr>
            <a:lvl8pPr marL="3657600" lvl="7" indent="-228600" algn="l">
              <a:lnSpc>
                <a:spcPct val="90000"/>
              </a:lnSpc>
              <a:spcBef>
                <a:spcPts val="480"/>
              </a:spcBef>
              <a:spcAft>
                <a:spcPts val="0"/>
              </a:spcAft>
              <a:buSzPts val="1120"/>
              <a:buNone/>
              <a:defRPr sz="1600" b="1"/>
            </a:lvl8pPr>
            <a:lvl9pPr marL="4114800" lvl="8" indent="-228600" algn="l">
              <a:lnSpc>
                <a:spcPct val="90000"/>
              </a:lnSpc>
              <a:spcBef>
                <a:spcPts val="480"/>
              </a:spcBef>
              <a:spcAft>
                <a:spcPts val="0"/>
              </a:spcAft>
              <a:buSzPts val="1120"/>
              <a:buNone/>
              <a:defRPr sz="1600" b="1"/>
            </a:lvl9pPr>
          </a:lstStyle>
          <a:p>
            <a:endParaRPr/>
          </a:p>
        </p:txBody>
      </p:sp>
      <p:sp>
        <p:nvSpPr>
          <p:cNvPr id="54" name="Google Shape;54;p5"/>
          <p:cNvSpPr txBox="1">
            <a:spLocks noGrp="1"/>
          </p:cNvSpPr>
          <p:nvPr>
            <p:ph type="body" idx="4"/>
          </p:nvPr>
        </p:nvSpPr>
        <p:spPr>
          <a:xfrm>
            <a:off x="6189663" y="2193925"/>
            <a:ext cx="5157787" cy="3978275"/>
          </a:xfrm>
          <a:prstGeom prst="rect">
            <a:avLst/>
          </a:prstGeom>
          <a:noFill/>
          <a:ln>
            <a:noFill/>
          </a:ln>
        </p:spPr>
        <p:txBody>
          <a:bodyPr spcFirstLastPara="1" wrap="square" lIns="91425" tIns="45700" rIns="91425" bIns="45700" anchor="t" anchorCtr="0">
            <a:normAutofit/>
          </a:bodyPr>
          <a:lstStyle>
            <a:lvl1pPr marL="457200" lvl="0" indent="-335280" algn="l">
              <a:lnSpc>
                <a:spcPct val="90000"/>
              </a:lnSpc>
              <a:spcBef>
                <a:spcPts val="720"/>
              </a:spcBef>
              <a:spcAft>
                <a:spcPts val="0"/>
              </a:spcAft>
              <a:buSzPts val="1680"/>
              <a:buChar char="◉"/>
              <a:defRPr sz="2400"/>
            </a:lvl1pPr>
            <a:lvl2pPr marL="914400" lvl="1" indent="-317500" algn="l">
              <a:lnSpc>
                <a:spcPct val="90000"/>
              </a:lnSpc>
              <a:spcBef>
                <a:spcPts val="600"/>
              </a:spcBef>
              <a:spcAft>
                <a:spcPts val="0"/>
              </a:spcAft>
              <a:buSzPts val="1400"/>
              <a:buChar char="◉"/>
              <a:defRPr sz="2000"/>
            </a:lvl2pPr>
            <a:lvl3pPr marL="1371600" lvl="2" indent="-308610" algn="l">
              <a:lnSpc>
                <a:spcPct val="90000"/>
              </a:lnSpc>
              <a:spcBef>
                <a:spcPts val="540"/>
              </a:spcBef>
              <a:spcAft>
                <a:spcPts val="0"/>
              </a:spcAft>
              <a:buSzPts val="1260"/>
              <a:buChar char="◉"/>
              <a:defRPr sz="1800"/>
            </a:lvl3pPr>
            <a:lvl4pPr marL="1828800" lvl="3" indent="-299719" algn="l">
              <a:lnSpc>
                <a:spcPct val="90000"/>
              </a:lnSpc>
              <a:spcBef>
                <a:spcPts val="480"/>
              </a:spcBef>
              <a:spcAft>
                <a:spcPts val="0"/>
              </a:spcAft>
              <a:buSzPts val="1120"/>
              <a:buChar char="◉"/>
              <a:defRPr sz="1600"/>
            </a:lvl4pPr>
            <a:lvl5pPr marL="2286000" lvl="4" indent="-299720" algn="l">
              <a:lnSpc>
                <a:spcPct val="90000"/>
              </a:lnSpc>
              <a:spcBef>
                <a:spcPts val="480"/>
              </a:spcBef>
              <a:spcAft>
                <a:spcPts val="0"/>
              </a:spcAft>
              <a:buClr>
                <a:schemeClr val="dk1"/>
              </a:buClr>
              <a:buSzPts val="1120"/>
              <a:buChar char="◉"/>
              <a:defRPr sz="1600"/>
            </a:lvl5pPr>
            <a:lvl6pPr marL="2743200" lvl="5" indent="-299720" algn="l">
              <a:lnSpc>
                <a:spcPct val="90000"/>
              </a:lnSpc>
              <a:spcBef>
                <a:spcPts val="480"/>
              </a:spcBef>
              <a:spcAft>
                <a:spcPts val="0"/>
              </a:spcAft>
              <a:buSzPts val="1120"/>
              <a:buChar char="◉"/>
              <a:defRPr sz="1600"/>
            </a:lvl6pPr>
            <a:lvl7pPr marL="3200400" lvl="6" indent="-299720" algn="l">
              <a:lnSpc>
                <a:spcPct val="90000"/>
              </a:lnSpc>
              <a:spcBef>
                <a:spcPts val="480"/>
              </a:spcBef>
              <a:spcAft>
                <a:spcPts val="0"/>
              </a:spcAft>
              <a:buSzPts val="1120"/>
              <a:buChar char="◉"/>
              <a:defRPr sz="1600"/>
            </a:lvl7pPr>
            <a:lvl8pPr marL="3657600" lvl="7" indent="-299720" algn="l">
              <a:lnSpc>
                <a:spcPct val="90000"/>
              </a:lnSpc>
              <a:spcBef>
                <a:spcPts val="480"/>
              </a:spcBef>
              <a:spcAft>
                <a:spcPts val="0"/>
              </a:spcAft>
              <a:buSzPts val="1120"/>
              <a:buChar char="◉"/>
              <a:defRPr sz="1600"/>
            </a:lvl8pPr>
            <a:lvl9pPr marL="4114800" lvl="8" indent="-299720" algn="l">
              <a:lnSpc>
                <a:spcPct val="90000"/>
              </a:lnSpc>
              <a:spcBef>
                <a:spcPts val="480"/>
              </a:spcBef>
              <a:spcAft>
                <a:spcPts val="0"/>
              </a:spcAft>
              <a:buSzPts val="1120"/>
              <a:buChar char="◉"/>
              <a:defRPr sz="1600"/>
            </a:lvl9pPr>
          </a:lstStyle>
          <a:p>
            <a:endParaRPr/>
          </a:p>
        </p:txBody>
      </p:sp>
      <p:sp>
        <p:nvSpPr>
          <p:cNvPr id="55" name="Google Shape;55;p5"/>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80799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7"/>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80799A"/>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70840" algn="l">
              <a:lnSpc>
                <a:spcPct val="90000"/>
              </a:lnSpc>
              <a:spcBef>
                <a:spcPts val="960"/>
              </a:spcBef>
              <a:spcAft>
                <a:spcPts val="0"/>
              </a:spcAft>
              <a:buSzPts val="2240"/>
              <a:buChar char="◉"/>
              <a:defRPr sz="3200"/>
            </a:lvl1pPr>
            <a:lvl2pPr marL="914400" lvl="1" indent="-353060" algn="l">
              <a:lnSpc>
                <a:spcPct val="90000"/>
              </a:lnSpc>
              <a:spcBef>
                <a:spcPts val="840"/>
              </a:spcBef>
              <a:spcAft>
                <a:spcPts val="0"/>
              </a:spcAft>
              <a:buSzPts val="1960"/>
              <a:buChar char="◉"/>
              <a:defRPr sz="2800"/>
            </a:lvl2pPr>
            <a:lvl3pPr marL="1371600" lvl="2" indent="-335280" algn="l">
              <a:lnSpc>
                <a:spcPct val="90000"/>
              </a:lnSpc>
              <a:spcBef>
                <a:spcPts val="720"/>
              </a:spcBef>
              <a:spcAft>
                <a:spcPts val="0"/>
              </a:spcAft>
              <a:buSzPts val="1680"/>
              <a:buChar char="◉"/>
              <a:defRPr sz="2400"/>
            </a:lvl3pPr>
            <a:lvl4pPr marL="1828800" lvl="3" indent="-317500" algn="l">
              <a:lnSpc>
                <a:spcPct val="90000"/>
              </a:lnSpc>
              <a:spcBef>
                <a:spcPts val="600"/>
              </a:spcBef>
              <a:spcAft>
                <a:spcPts val="0"/>
              </a:spcAft>
              <a:buSzPts val="1400"/>
              <a:buChar char="◉"/>
              <a:defRPr sz="2000"/>
            </a:lvl4pPr>
            <a:lvl5pPr marL="2286000" lvl="4" indent="-317500" algn="l">
              <a:lnSpc>
                <a:spcPct val="90000"/>
              </a:lnSpc>
              <a:spcBef>
                <a:spcPts val="600"/>
              </a:spcBef>
              <a:spcAft>
                <a:spcPts val="0"/>
              </a:spcAft>
              <a:buClr>
                <a:schemeClr val="dk1"/>
              </a:buClr>
              <a:buSzPts val="1400"/>
              <a:buChar char="◉"/>
              <a:defRPr sz="2000"/>
            </a:lvl5pPr>
            <a:lvl6pPr marL="2743200" lvl="5" indent="-317500" algn="l">
              <a:lnSpc>
                <a:spcPct val="90000"/>
              </a:lnSpc>
              <a:spcBef>
                <a:spcPts val="600"/>
              </a:spcBef>
              <a:spcAft>
                <a:spcPts val="0"/>
              </a:spcAft>
              <a:buSzPts val="1400"/>
              <a:buChar char="◉"/>
              <a:defRPr sz="2000"/>
            </a:lvl6pPr>
            <a:lvl7pPr marL="3200400" lvl="6" indent="-317500" algn="l">
              <a:lnSpc>
                <a:spcPct val="90000"/>
              </a:lnSpc>
              <a:spcBef>
                <a:spcPts val="600"/>
              </a:spcBef>
              <a:spcAft>
                <a:spcPts val="0"/>
              </a:spcAft>
              <a:buSzPts val="1400"/>
              <a:buChar char="◉"/>
              <a:defRPr sz="2000"/>
            </a:lvl7pPr>
            <a:lvl8pPr marL="3657600" lvl="7" indent="-317500" algn="l">
              <a:lnSpc>
                <a:spcPct val="90000"/>
              </a:lnSpc>
              <a:spcBef>
                <a:spcPts val="600"/>
              </a:spcBef>
              <a:spcAft>
                <a:spcPts val="0"/>
              </a:spcAft>
              <a:buSzPts val="1400"/>
              <a:buChar char="◉"/>
              <a:defRPr sz="2000"/>
            </a:lvl8pPr>
            <a:lvl9pPr marL="4114800" lvl="8" indent="-317500" algn="l">
              <a:lnSpc>
                <a:spcPct val="90000"/>
              </a:lnSpc>
              <a:spcBef>
                <a:spcPts val="600"/>
              </a:spcBef>
              <a:spcAft>
                <a:spcPts val="0"/>
              </a:spcAft>
              <a:buSzPts val="1400"/>
              <a:buChar char="◉"/>
              <a:defRPr sz="2000"/>
            </a:lvl9pPr>
          </a:lstStyle>
          <a:p>
            <a:endParaRPr/>
          </a:p>
        </p:txBody>
      </p:sp>
      <p:sp>
        <p:nvSpPr>
          <p:cNvPr id="70" name="Google Shape;70;p8"/>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SzPts val="1120"/>
              <a:buNone/>
              <a:defRPr sz="1600"/>
            </a:lvl1pPr>
            <a:lvl2pPr marL="914400" lvl="1" indent="-228600" algn="l">
              <a:lnSpc>
                <a:spcPct val="90000"/>
              </a:lnSpc>
              <a:spcBef>
                <a:spcPts val="420"/>
              </a:spcBef>
              <a:spcAft>
                <a:spcPts val="0"/>
              </a:spcAft>
              <a:buSzPts val="980"/>
              <a:buNone/>
              <a:defRPr sz="1400"/>
            </a:lvl2pPr>
            <a:lvl3pPr marL="1371600" lvl="2" indent="-228600" algn="l">
              <a:lnSpc>
                <a:spcPct val="90000"/>
              </a:lnSpc>
              <a:spcBef>
                <a:spcPts val="360"/>
              </a:spcBef>
              <a:spcAft>
                <a:spcPts val="0"/>
              </a:spcAft>
              <a:buSzPts val="840"/>
              <a:buNone/>
              <a:defRPr sz="1200"/>
            </a:lvl3pPr>
            <a:lvl4pPr marL="1828800" lvl="3" indent="-228600" algn="l">
              <a:lnSpc>
                <a:spcPct val="90000"/>
              </a:lnSpc>
              <a:spcBef>
                <a:spcPts val="300"/>
              </a:spcBef>
              <a:spcAft>
                <a:spcPts val="0"/>
              </a:spcAft>
              <a:buSzPts val="700"/>
              <a:buNone/>
              <a:defRPr sz="1000"/>
            </a:lvl4pPr>
            <a:lvl5pPr marL="2286000" lvl="4" indent="-228600" algn="l">
              <a:lnSpc>
                <a:spcPct val="90000"/>
              </a:lnSpc>
              <a:spcBef>
                <a:spcPts val="300"/>
              </a:spcBef>
              <a:spcAft>
                <a:spcPts val="0"/>
              </a:spcAft>
              <a:buClr>
                <a:schemeClr val="dk1"/>
              </a:buClr>
              <a:buSzPts val="700"/>
              <a:buNone/>
              <a:defRPr sz="1000"/>
            </a:lvl5pPr>
            <a:lvl6pPr marL="2743200" lvl="5" indent="-228600" algn="l">
              <a:lnSpc>
                <a:spcPct val="90000"/>
              </a:lnSpc>
              <a:spcBef>
                <a:spcPts val="300"/>
              </a:spcBef>
              <a:spcAft>
                <a:spcPts val="0"/>
              </a:spcAft>
              <a:buSzPts val="700"/>
              <a:buNone/>
              <a:defRPr sz="1000"/>
            </a:lvl6pPr>
            <a:lvl7pPr marL="3200400" lvl="6" indent="-228600" algn="l">
              <a:lnSpc>
                <a:spcPct val="90000"/>
              </a:lnSpc>
              <a:spcBef>
                <a:spcPts val="300"/>
              </a:spcBef>
              <a:spcAft>
                <a:spcPts val="0"/>
              </a:spcAft>
              <a:buSzPts val="700"/>
              <a:buNone/>
              <a:defRPr sz="1000"/>
            </a:lvl7pPr>
            <a:lvl8pPr marL="3657600" lvl="7" indent="-228600" algn="l">
              <a:lnSpc>
                <a:spcPct val="90000"/>
              </a:lnSpc>
              <a:spcBef>
                <a:spcPts val="300"/>
              </a:spcBef>
              <a:spcAft>
                <a:spcPts val="0"/>
              </a:spcAft>
              <a:buSzPts val="700"/>
              <a:buNone/>
              <a:defRPr sz="1000"/>
            </a:lvl8pPr>
            <a:lvl9pPr marL="4114800" lvl="8" indent="-228600" algn="l">
              <a:lnSpc>
                <a:spcPct val="90000"/>
              </a:lnSpc>
              <a:spcBef>
                <a:spcPts val="300"/>
              </a:spcBef>
              <a:spcAft>
                <a:spcPts val="0"/>
              </a:spcAft>
              <a:buSzPts val="700"/>
              <a:buNone/>
              <a:defRPr sz="1000"/>
            </a:lvl9pPr>
          </a:lstStyle>
          <a:p>
            <a:endParaRPr/>
          </a:p>
        </p:txBody>
      </p:sp>
      <p:sp>
        <p:nvSpPr>
          <p:cNvPr id="71" name="Google Shape;71;p8"/>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80799A"/>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descr="An empty placeholder to add an image. Click on the placeholder and select the image that you wish to add"/>
          <p:cNvSpPr>
            <a:spLocks noGrp="1"/>
          </p:cNvSpPr>
          <p:nvPr>
            <p:ph type="pic" idx="2"/>
          </p:nvPr>
        </p:nvSpPr>
        <p:spPr>
          <a:xfrm>
            <a:off x="5183188" y="987425"/>
            <a:ext cx="6172200" cy="4873625"/>
          </a:xfrm>
          <a:prstGeom prst="rect">
            <a:avLst/>
          </a:prstGeom>
          <a:noFill/>
          <a:ln>
            <a:noFill/>
          </a:ln>
        </p:spPr>
      </p:sp>
      <p:sp>
        <p:nvSpPr>
          <p:cNvPr id="77" name="Google Shape;77;p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SzPts val="1120"/>
              <a:buNone/>
              <a:defRPr sz="1600"/>
            </a:lvl1pPr>
            <a:lvl2pPr marL="914400" lvl="1" indent="-228600" algn="l">
              <a:lnSpc>
                <a:spcPct val="90000"/>
              </a:lnSpc>
              <a:spcBef>
                <a:spcPts val="420"/>
              </a:spcBef>
              <a:spcAft>
                <a:spcPts val="0"/>
              </a:spcAft>
              <a:buSzPts val="980"/>
              <a:buNone/>
              <a:defRPr sz="1400"/>
            </a:lvl2pPr>
            <a:lvl3pPr marL="1371600" lvl="2" indent="-228600" algn="l">
              <a:lnSpc>
                <a:spcPct val="90000"/>
              </a:lnSpc>
              <a:spcBef>
                <a:spcPts val="360"/>
              </a:spcBef>
              <a:spcAft>
                <a:spcPts val="0"/>
              </a:spcAft>
              <a:buSzPts val="840"/>
              <a:buNone/>
              <a:defRPr sz="1200"/>
            </a:lvl3pPr>
            <a:lvl4pPr marL="1828800" lvl="3" indent="-228600" algn="l">
              <a:lnSpc>
                <a:spcPct val="90000"/>
              </a:lnSpc>
              <a:spcBef>
                <a:spcPts val="300"/>
              </a:spcBef>
              <a:spcAft>
                <a:spcPts val="0"/>
              </a:spcAft>
              <a:buSzPts val="700"/>
              <a:buNone/>
              <a:defRPr sz="1000"/>
            </a:lvl4pPr>
            <a:lvl5pPr marL="2286000" lvl="4" indent="-228600" algn="l">
              <a:lnSpc>
                <a:spcPct val="90000"/>
              </a:lnSpc>
              <a:spcBef>
                <a:spcPts val="300"/>
              </a:spcBef>
              <a:spcAft>
                <a:spcPts val="0"/>
              </a:spcAft>
              <a:buClr>
                <a:schemeClr val="dk1"/>
              </a:buClr>
              <a:buSzPts val="700"/>
              <a:buNone/>
              <a:defRPr sz="1000"/>
            </a:lvl5pPr>
            <a:lvl6pPr marL="2743200" lvl="5" indent="-228600" algn="l">
              <a:lnSpc>
                <a:spcPct val="90000"/>
              </a:lnSpc>
              <a:spcBef>
                <a:spcPts val="300"/>
              </a:spcBef>
              <a:spcAft>
                <a:spcPts val="0"/>
              </a:spcAft>
              <a:buSzPts val="700"/>
              <a:buNone/>
              <a:defRPr sz="1000"/>
            </a:lvl6pPr>
            <a:lvl7pPr marL="3200400" lvl="6" indent="-228600" algn="l">
              <a:lnSpc>
                <a:spcPct val="90000"/>
              </a:lnSpc>
              <a:spcBef>
                <a:spcPts val="300"/>
              </a:spcBef>
              <a:spcAft>
                <a:spcPts val="0"/>
              </a:spcAft>
              <a:buSzPts val="700"/>
              <a:buNone/>
              <a:defRPr sz="1000"/>
            </a:lvl7pPr>
            <a:lvl8pPr marL="3657600" lvl="7" indent="-228600" algn="l">
              <a:lnSpc>
                <a:spcPct val="90000"/>
              </a:lnSpc>
              <a:spcBef>
                <a:spcPts val="300"/>
              </a:spcBef>
              <a:spcAft>
                <a:spcPts val="0"/>
              </a:spcAft>
              <a:buSzPts val="700"/>
              <a:buNone/>
              <a:defRPr sz="1000"/>
            </a:lvl8pPr>
            <a:lvl9pPr marL="4114800" lvl="8" indent="-228600" algn="l">
              <a:lnSpc>
                <a:spcPct val="90000"/>
              </a:lnSpc>
              <a:spcBef>
                <a:spcPts val="300"/>
              </a:spcBef>
              <a:spcAft>
                <a:spcPts val="0"/>
              </a:spcAft>
              <a:buSzPts val="700"/>
              <a:buNone/>
              <a:defRPr sz="1000"/>
            </a:lvl9pPr>
          </a:lstStyle>
          <a:p>
            <a:endParaRPr/>
          </a:p>
        </p:txBody>
      </p:sp>
      <p:sp>
        <p:nvSpPr>
          <p:cNvPr id="78" name="Google Shape;78;p9"/>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80799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08610" algn="l">
              <a:lnSpc>
                <a:spcPct val="90000"/>
              </a:lnSpc>
              <a:spcBef>
                <a:spcPts val="540"/>
              </a:spcBef>
              <a:spcAft>
                <a:spcPts val="0"/>
              </a:spcAft>
              <a:buSzPts val="1260"/>
              <a:buChar char="◉"/>
              <a:defRPr/>
            </a:lvl1pPr>
            <a:lvl2pPr marL="914400" lvl="1" indent="-308610" algn="l">
              <a:lnSpc>
                <a:spcPct val="90000"/>
              </a:lnSpc>
              <a:spcBef>
                <a:spcPts val="540"/>
              </a:spcBef>
              <a:spcAft>
                <a:spcPts val="0"/>
              </a:spcAft>
              <a:buSzPts val="1260"/>
              <a:buChar char="◉"/>
              <a:defRPr/>
            </a:lvl2pPr>
            <a:lvl3pPr marL="1371600" lvl="2" indent="-308610" algn="l">
              <a:lnSpc>
                <a:spcPct val="90000"/>
              </a:lnSpc>
              <a:spcBef>
                <a:spcPts val="540"/>
              </a:spcBef>
              <a:spcAft>
                <a:spcPts val="0"/>
              </a:spcAft>
              <a:buSzPts val="1260"/>
              <a:buChar char="◉"/>
              <a:defRPr/>
            </a:lvl3pPr>
            <a:lvl4pPr marL="1828800" lvl="3" indent="-308610" algn="l">
              <a:lnSpc>
                <a:spcPct val="90000"/>
              </a:lnSpc>
              <a:spcBef>
                <a:spcPts val="540"/>
              </a:spcBef>
              <a:spcAft>
                <a:spcPts val="0"/>
              </a:spcAft>
              <a:buSzPts val="1260"/>
              <a:buChar char="◉"/>
              <a:defRPr/>
            </a:lvl4pPr>
            <a:lvl5pPr marL="2286000" lvl="4" indent="-308610" algn="l">
              <a:lnSpc>
                <a:spcPct val="90000"/>
              </a:lnSpc>
              <a:spcBef>
                <a:spcPts val="540"/>
              </a:spcBef>
              <a:spcAft>
                <a:spcPts val="0"/>
              </a:spcAft>
              <a:buClr>
                <a:schemeClr val="dk1"/>
              </a:buClr>
              <a:buSzPts val="1260"/>
              <a:buChar char="◉"/>
              <a:defRPr/>
            </a:lvl5pPr>
            <a:lvl6pPr marL="2743200" lvl="5" indent="-308610" algn="l">
              <a:lnSpc>
                <a:spcPct val="90000"/>
              </a:lnSpc>
              <a:spcBef>
                <a:spcPts val="540"/>
              </a:spcBef>
              <a:spcAft>
                <a:spcPts val="0"/>
              </a:spcAft>
              <a:buSzPts val="1260"/>
              <a:buChar char="◉"/>
              <a:defRPr/>
            </a:lvl6pPr>
            <a:lvl7pPr marL="3200400" lvl="6" indent="-308610" algn="l">
              <a:lnSpc>
                <a:spcPct val="90000"/>
              </a:lnSpc>
              <a:spcBef>
                <a:spcPts val="540"/>
              </a:spcBef>
              <a:spcAft>
                <a:spcPts val="0"/>
              </a:spcAft>
              <a:buSzPts val="1260"/>
              <a:buChar char="◉"/>
              <a:defRPr/>
            </a:lvl7pPr>
            <a:lvl8pPr marL="3657600" lvl="7" indent="-308609" algn="l">
              <a:lnSpc>
                <a:spcPct val="90000"/>
              </a:lnSpc>
              <a:spcBef>
                <a:spcPts val="540"/>
              </a:spcBef>
              <a:spcAft>
                <a:spcPts val="0"/>
              </a:spcAft>
              <a:buSzPts val="1260"/>
              <a:buChar char="◉"/>
              <a:defRPr/>
            </a:lvl8pPr>
            <a:lvl9pPr marL="4114800" lvl="8" indent="-308609" algn="l">
              <a:lnSpc>
                <a:spcPct val="90000"/>
              </a:lnSpc>
              <a:spcBef>
                <a:spcPts val="540"/>
              </a:spcBef>
              <a:spcAft>
                <a:spcPts val="0"/>
              </a:spcAft>
              <a:buSzPts val="1260"/>
              <a:buChar char="◉"/>
              <a:defRPr/>
            </a:lvl9pPr>
          </a:lstStyle>
          <a:p>
            <a:endParaRPr/>
          </a:p>
        </p:txBody>
      </p:sp>
      <p:sp>
        <p:nvSpPr>
          <p:cNvPr id="84" name="Google Shape;84;p10"/>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860687" y="450998"/>
            <a:ext cx="7620000" cy="1139952"/>
            <a:chOff x="1860687" y="450998"/>
            <a:chExt cx="7620000" cy="1139952"/>
          </a:xfrm>
        </p:grpSpPr>
        <p:pic>
          <p:nvPicPr>
            <p:cNvPr id="11" name="Google Shape;11;p1"/>
            <p:cNvPicPr preferRelativeResize="0"/>
            <p:nvPr/>
          </p:nvPicPr>
          <p:blipFill rotWithShape="1">
            <a:blip r:embed="rId12">
              <a:alphaModFix/>
            </a:blip>
            <a:srcRect/>
            <a:stretch/>
          </p:blipFill>
          <p:spPr>
            <a:xfrm>
              <a:off x="1860687" y="450998"/>
              <a:ext cx="7620000" cy="1139952"/>
            </a:xfrm>
            <a:prstGeom prst="rect">
              <a:avLst/>
            </a:prstGeom>
            <a:noFill/>
            <a:ln>
              <a:noFill/>
            </a:ln>
          </p:spPr>
        </p:pic>
        <p:grpSp>
          <p:nvGrpSpPr>
            <p:cNvPr id="12" name="Google Shape;12;p1"/>
            <p:cNvGrpSpPr/>
            <p:nvPr/>
          </p:nvGrpSpPr>
          <p:grpSpPr>
            <a:xfrm>
              <a:off x="1860687" y="450998"/>
              <a:ext cx="7615237" cy="1106488"/>
              <a:chOff x="1891518" y="519806"/>
              <a:chExt cx="7615237" cy="1106488"/>
            </a:xfrm>
          </p:grpSpPr>
          <p:sp>
            <p:nvSpPr>
              <p:cNvPr id="13" name="Google Shape;13;p1"/>
              <p:cNvSpPr/>
              <p:nvPr/>
            </p:nvSpPr>
            <p:spPr>
              <a:xfrm flipH="1">
                <a:off x="5688818" y="519806"/>
                <a:ext cx="1104900" cy="1104900"/>
              </a:xfrm>
              <a:prstGeom prst="ellipse">
                <a:avLst/>
              </a:prstGeom>
              <a:solidFill>
                <a:srgbClr val="ED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 name="Google Shape;14;p1"/>
              <p:cNvSpPr/>
              <p:nvPr/>
            </p:nvSpPr>
            <p:spPr>
              <a:xfrm flipH="1">
                <a:off x="8403443" y="519806"/>
                <a:ext cx="1103312" cy="1104900"/>
              </a:xfrm>
              <a:prstGeom prst="ellipse">
                <a:avLst/>
              </a:prstGeom>
              <a:solidFill>
                <a:srgbClr val="ED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 name="Google Shape;15;p1"/>
              <p:cNvSpPr/>
              <p:nvPr/>
            </p:nvSpPr>
            <p:spPr>
              <a:xfrm flipH="1">
                <a:off x="1891518" y="521394"/>
                <a:ext cx="1103312" cy="1104900"/>
              </a:xfrm>
              <a:prstGeom prst="ellipse">
                <a:avLst/>
              </a:prstGeom>
              <a:solidFill>
                <a:srgbClr val="EDE5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 name="Google Shape;16;p1"/>
              <p:cNvSpPr/>
              <p:nvPr/>
            </p:nvSpPr>
            <p:spPr>
              <a:xfrm flipH="1">
                <a:off x="7144555" y="519806"/>
                <a:ext cx="1103312" cy="1104900"/>
              </a:xfrm>
              <a:prstGeom prst="ellipse">
                <a:avLst/>
              </a:prstGeom>
              <a:noFill/>
              <a:ln w="28575" cap="flat" cmpd="sng">
                <a:solidFill>
                  <a:srgbClr val="EDE5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7" name="Google Shape;17;p1"/>
              <p:cNvSpPr/>
              <p:nvPr/>
            </p:nvSpPr>
            <p:spPr>
              <a:xfrm flipH="1">
                <a:off x="3178980" y="519806"/>
                <a:ext cx="1103312" cy="1104900"/>
              </a:xfrm>
              <a:prstGeom prst="ellipse">
                <a:avLst/>
              </a:prstGeom>
              <a:noFill/>
              <a:ln w="28575" cap="flat" cmpd="sng">
                <a:solidFill>
                  <a:srgbClr val="EDE5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18" name="Google Shape;18;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80799A"/>
              </a:buClr>
              <a:buSzPts val="4400"/>
              <a:buFont typeface="Century Gothic"/>
              <a:buNone/>
              <a:defRPr sz="4400" b="1" i="0" u="none" strike="noStrike" cap="none">
                <a:solidFill>
                  <a:srgbClr val="80799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53060" algn="l" rtl="0">
              <a:lnSpc>
                <a:spcPct val="90000"/>
              </a:lnSpc>
              <a:spcBef>
                <a:spcPts val="840"/>
              </a:spcBef>
              <a:spcAft>
                <a:spcPts val="0"/>
              </a:spcAft>
              <a:buClr>
                <a:srgbClr val="514DAA"/>
              </a:buClr>
              <a:buSzPts val="1960"/>
              <a:buFont typeface="Noto Sans"/>
              <a:buChar char="◉"/>
              <a:defRPr sz="2800" b="0" i="0" u="none" strike="noStrike" cap="none">
                <a:solidFill>
                  <a:schemeClr val="dk1"/>
                </a:solidFill>
                <a:latin typeface="Century Gothic"/>
                <a:ea typeface="Century Gothic"/>
                <a:cs typeface="Century Gothic"/>
                <a:sym typeface="Century Gothic"/>
              </a:defRPr>
            </a:lvl1pPr>
            <a:lvl2pPr marL="914400" marR="0" lvl="1" indent="-335280" algn="l" rtl="0">
              <a:lnSpc>
                <a:spcPct val="90000"/>
              </a:lnSpc>
              <a:spcBef>
                <a:spcPts val="720"/>
              </a:spcBef>
              <a:spcAft>
                <a:spcPts val="0"/>
              </a:spcAft>
              <a:buClr>
                <a:srgbClr val="455673"/>
              </a:buClr>
              <a:buSzPts val="1680"/>
              <a:buFont typeface="Noto Sans"/>
              <a:buChar char="◉"/>
              <a:defRPr sz="2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90000"/>
              </a:lnSpc>
              <a:spcBef>
                <a:spcPts val="600"/>
              </a:spcBef>
              <a:spcAft>
                <a:spcPts val="0"/>
              </a:spcAft>
              <a:buClr>
                <a:srgbClr val="497388"/>
              </a:buClr>
              <a:buSzPts val="1400"/>
              <a:buFont typeface="Noto Sans"/>
              <a:buChar char="◉"/>
              <a:defRPr sz="2000" b="0" i="0" u="none" strike="noStrike" cap="none">
                <a:solidFill>
                  <a:schemeClr val="dk1"/>
                </a:solidFill>
                <a:latin typeface="Century Gothic"/>
                <a:ea typeface="Century Gothic"/>
                <a:cs typeface="Century Gothic"/>
                <a:sym typeface="Century Gothic"/>
              </a:defRPr>
            </a:lvl3pPr>
            <a:lvl4pPr marL="1828800" marR="0" lvl="3" indent="-308610" algn="l" rtl="0">
              <a:lnSpc>
                <a:spcPct val="90000"/>
              </a:lnSpc>
              <a:spcBef>
                <a:spcPts val="540"/>
              </a:spcBef>
              <a:spcAft>
                <a:spcPts val="0"/>
              </a:spcAft>
              <a:buClr>
                <a:srgbClr val="578793"/>
              </a:buClr>
              <a:buSzPts val="1260"/>
              <a:buFont typeface="Noto Sans"/>
              <a:buChar char="◉"/>
              <a:defRPr sz="1800" b="0" i="0" u="none" strike="noStrike" cap="none">
                <a:solidFill>
                  <a:schemeClr val="dk1"/>
                </a:solidFill>
                <a:latin typeface="Century Gothic"/>
                <a:ea typeface="Century Gothic"/>
                <a:cs typeface="Century Gothic"/>
                <a:sym typeface="Century Gothic"/>
              </a:defRPr>
            </a:lvl4pPr>
            <a:lvl5pPr marL="2286000" marR="0" lvl="4" indent="-308610" algn="l" rtl="0">
              <a:lnSpc>
                <a:spcPct val="90000"/>
              </a:lnSpc>
              <a:spcBef>
                <a:spcPts val="540"/>
              </a:spcBef>
              <a:spcAft>
                <a:spcPts val="0"/>
              </a:spcAft>
              <a:buClr>
                <a:schemeClr val="dk1"/>
              </a:buClr>
              <a:buSzPts val="1260"/>
              <a:buFont typeface="Noto Sans"/>
              <a:buChar char="◉"/>
              <a:defRPr sz="1800" b="0" i="0" u="none" strike="noStrike" cap="none">
                <a:solidFill>
                  <a:schemeClr val="dk1"/>
                </a:solidFill>
                <a:latin typeface="Century Gothic"/>
                <a:ea typeface="Century Gothic"/>
                <a:cs typeface="Century Gothic"/>
                <a:sym typeface="Century Gothic"/>
              </a:defRPr>
            </a:lvl5pPr>
            <a:lvl6pPr marL="2743200" marR="0" lvl="5" indent="-308610" algn="l" rtl="0">
              <a:lnSpc>
                <a:spcPct val="90000"/>
              </a:lnSpc>
              <a:spcBef>
                <a:spcPts val="540"/>
              </a:spcBef>
              <a:spcAft>
                <a:spcPts val="0"/>
              </a:spcAft>
              <a:buClr>
                <a:srgbClr val="536062"/>
              </a:buClr>
              <a:buSzPts val="1260"/>
              <a:buFont typeface="Noto Sans"/>
              <a:buChar char="◉"/>
              <a:defRPr sz="1800" b="0" i="0" u="none" strike="noStrike" cap="none">
                <a:solidFill>
                  <a:schemeClr val="dk1"/>
                </a:solidFill>
                <a:latin typeface="Century Gothic"/>
                <a:ea typeface="Century Gothic"/>
                <a:cs typeface="Century Gothic"/>
                <a:sym typeface="Century Gothic"/>
              </a:defRPr>
            </a:lvl6pPr>
            <a:lvl7pPr marL="3200400" marR="0" lvl="6" indent="-308610" algn="l" rtl="0">
              <a:lnSpc>
                <a:spcPct val="90000"/>
              </a:lnSpc>
              <a:spcBef>
                <a:spcPts val="540"/>
              </a:spcBef>
              <a:spcAft>
                <a:spcPts val="0"/>
              </a:spcAft>
              <a:buClr>
                <a:srgbClr val="536062"/>
              </a:buClr>
              <a:buSzPts val="1260"/>
              <a:buFont typeface="Noto Sans"/>
              <a:buChar char="◉"/>
              <a:defRPr sz="1800" b="0" i="0" u="none" strike="noStrike" cap="none">
                <a:solidFill>
                  <a:schemeClr val="dk1"/>
                </a:solidFill>
                <a:latin typeface="Century Gothic"/>
                <a:ea typeface="Century Gothic"/>
                <a:cs typeface="Century Gothic"/>
                <a:sym typeface="Century Gothic"/>
              </a:defRPr>
            </a:lvl7pPr>
            <a:lvl8pPr marL="3657600" marR="0" lvl="7" indent="-308609" algn="l" rtl="0">
              <a:lnSpc>
                <a:spcPct val="90000"/>
              </a:lnSpc>
              <a:spcBef>
                <a:spcPts val="540"/>
              </a:spcBef>
              <a:spcAft>
                <a:spcPts val="0"/>
              </a:spcAft>
              <a:buClr>
                <a:srgbClr val="864EA9"/>
              </a:buClr>
              <a:buSzPts val="1260"/>
              <a:buFont typeface="Noto Sans"/>
              <a:buChar char="◉"/>
              <a:defRPr sz="1800" b="0" i="0" u="none" strike="noStrike" cap="none">
                <a:solidFill>
                  <a:schemeClr val="dk1"/>
                </a:solidFill>
                <a:latin typeface="Century Gothic"/>
                <a:ea typeface="Century Gothic"/>
                <a:cs typeface="Century Gothic"/>
                <a:sym typeface="Century Gothic"/>
              </a:defRPr>
            </a:lvl8pPr>
            <a:lvl9pPr marL="4114800" marR="0" lvl="8" indent="-308609" algn="l" rtl="0">
              <a:lnSpc>
                <a:spcPct val="90000"/>
              </a:lnSpc>
              <a:spcBef>
                <a:spcPts val="540"/>
              </a:spcBef>
              <a:spcAft>
                <a:spcPts val="0"/>
              </a:spcAft>
              <a:buClr>
                <a:srgbClr val="455673"/>
              </a:buClr>
              <a:buSzPts val="1260"/>
              <a:buFont typeface="Noto Sans"/>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txBox="1">
            <a:spLocks noGrp="1"/>
          </p:cNvSpPr>
          <p:nvPr>
            <p:ph type="dt" idx="10"/>
          </p:nvPr>
        </p:nvSpPr>
        <p:spPr>
          <a:xfrm>
            <a:off x="838200" y="6356350"/>
            <a:ext cx="3276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1"/>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 name="Google Shape;22;p1"/>
          <p:cNvSpPr txBox="1">
            <a:spLocks noGrp="1"/>
          </p:cNvSpPr>
          <p:nvPr>
            <p:ph type="sldNum" idx="12"/>
          </p:nvPr>
        </p:nvSpPr>
        <p:spPr>
          <a:xfrm>
            <a:off x="8077200" y="6356350"/>
            <a:ext cx="3276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95" name="Google Shape;95;p1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0"/>
              </a:spcBef>
              <a:spcAft>
                <a:spcPts val="0"/>
              </a:spcAft>
              <a:buClr>
                <a:schemeClr val="dk2"/>
              </a:buClr>
              <a:buSzPts val="1900"/>
              <a:buChar char="○"/>
              <a:defRPr sz="1900">
                <a:solidFill>
                  <a:schemeClr val="dk2"/>
                </a:solidFill>
              </a:defRPr>
            </a:lvl2pPr>
            <a:lvl3pPr marL="1371600" lvl="2" indent="-349250" rtl="0">
              <a:lnSpc>
                <a:spcPct val="115000"/>
              </a:lnSpc>
              <a:spcBef>
                <a:spcPts val="0"/>
              </a:spcBef>
              <a:spcAft>
                <a:spcPts val="0"/>
              </a:spcAft>
              <a:buClr>
                <a:schemeClr val="dk2"/>
              </a:buClr>
              <a:buSzPts val="1900"/>
              <a:buChar char="■"/>
              <a:defRPr sz="1900">
                <a:solidFill>
                  <a:schemeClr val="dk2"/>
                </a:solidFill>
              </a:defRPr>
            </a:lvl3pPr>
            <a:lvl4pPr marL="1828800" lvl="3" indent="-349250" rtl="0">
              <a:lnSpc>
                <a:spcPct val="115000"/>
              </a:lnSpc>
              <a:spcBef>
                <a:spcPts val="0"/>
              </a:spcBef>
              <a:spcAft>
                <a:spcPts val="0"/>
              </a:spcAft>
              <a:buClr>
                <a:schemeClr val="dk2"/>
              </a:buClr>
              <a:buSzPts val="1900"/>
              <a:buChar char="●"/>
              <a:defRPr sz="1900">
                <a:solidFill>
                  <a:schemeClr val="dk2"/>
                </a:solidFill>
              </a:defRPr>
            </a:lvl4pPr>
            <a:lvl5pPr marL="2286000" lvl="4" indent="-349250" rtl="0">
              <a:lnSpc>
                <a:spcPct val="115000"/>
              </a:lnSpc>
              <a:spcBef>
                <a:spcPts val="0"/>
              </a:spcBef>
              <a:spcAft>
                <a:spcPts val="0"/>
              </a:spcAft>
              <a:buClr>
                <a:schemeClr val="dk2"/>
              </a:buClr>
              <a:buSzPts val="1900"/>
              <a:buChar char="○"/>
              <a:defRPr sz="1900">
                <a:solidFill>
                  <a:schemeClr val="dk2"/>
                </a:solidFill>
              </a:defRPr>
            </a:lvl5pPr>
            <a:lvl6pPr marL="2743200" lvl="5" indent="-349250" rtl="0">
              <a:lnSpc>
                <a:spcPct val="115000"/>
              </a:lnSpc>
              <a:spcBef>
                <a:spcPts val="0"/>
              </a:spcBef>
              <a:spcAft>
                <a:spcPts val="0"/>
              </a:spcAft>
              <a:buClr>
                <a:schemeClr val="dk2"/>
              </a:buClr>
              <a:buSzPts val="1900"/>
              <a:buChar char="■"/>
              <a:defRPr sz="1900">
                <a:solidFill>
                  <a:schemeClr val="dk2"/>
                </a:solidFill>
              </a:defRPr>
            </a:lvl6pPr>
            <a:lvl7pPr marL="3200400" lvl="6" indent="-349250" rtl="0">
              <a:lnSpc>
                <a:spcPct val="115000"/>
              </a:lnSpc>
              <a:spcBef>
                <a:spcPts val="0"/>
              </a:spcBef>
              <a:spcAft>
                <a:spcPts val="0"/>
              </a:spcAft>
              <a:buClr>
                <a:schemeClr val="dk2"/>
              </a:buClr>
              <a:buSzPts val="1900"/>
              <a:buChar char="●"/>
              <a:defRPr sz="1900">
                <a:solidFill>
                  <a:schemeClr val="dk2"/>
                </a:solidFill>
              </a:defRPr>
            </a:lvl7pPr>
            <a:lvl8pPr marL="3657600" lvl="7" indent="-349250" rtl="0">
              <a:lnSpc>
                <a:spcPct val="115000"/>
              </a:lnSpc>
              <a:spcBef>
                <a:spcPts val="0"/>
              </a:spcBef>
              <a:spcAft>
                <a:spcPts val="0"/>
              </a:spcAft>
              <a:buClr>
                <a:schemeClr val="dk2"/>
              </a:buClr>
              <a:buSzPts val="1900"/>
              <a:buChar char="○"/>
              <a:defRPr sz="1900">
                <a:solidFill>
                  <a:schemeClr val="dk2"/>
                </a:solidFill>
              </a:defRPr>
            </a:lvl8pPr>
            <a:lvl9pPr marL="4114800" lvl="8" indent="-349250" rtl="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96" name="Google Shape;96;p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 name="Picture 13" descr="A yellow paper with a zipper&#10;&#10;Description automatically generated with low confidence">
            <a:extLst>
              <a:ext uri="{FF2B5EF4-FFF2-40B4-BE49-F238E27FC236}">
                <a16:creationId xmlns:a16="http://schemas.microsoft.com/office/drawing/2014/main" id="{7793C4F3-C654-5E3A-D3A2-97AF039E6D8D}"/>
              </a:ext>
            </a:extLst>
          </p:cNvPr>
          <p:cNvPicPr>
            <a:picLocks noChangeAspect="1"/>
          </p:cNvPicPr>
          <p:nvPr/>
        </p:nvPicPr>
        <p:blipFill>
          <a:blip r:embed="rId3"/>
          <a:stretch>
            <a:fillRect/>
          </a:stretch>
        </p:blipFill>
        <p:spPr>
          <a:xfrm>
            <a:off x="10560180" y="72272"/>
            <a:ext cx="1363534" cy="1363534"/>
          </a:xfrm>
          <a:prstGeom prst="rect">
            <a:avLst/>
          </a:prstGeom>
        </p:spPr>
      </p:pic>
      <p:grpSp>
        <p:nvGrpSpPr>
          <p:cNvPr id="8" name="组合 125">
            <a:extLst>
              <a:ext uri="{FF2B5EF4-FFF2-40B4-BE49-F238E27FC236}">
                <a16:creationId xmlns:a16="http://schemas.microsoft.com/office/drawing/2014/main" id="{EAB473FA-6827-F3B1-4F77-B49956C60445}"/>
              </a:ext>
            </a:extLst>
          </p:cNvPr>
          <p:cNvGrpSpPr/>
          <p:nvPr/>
        </p:nvGrpSpPr>
        <p:grpSpPr>
          <a:xfrm>
            <a:off x="-601822" y="236361"/>
            <a:ext cx="1326972" cy="1285101"/>
            <a:chOff x="-2298" y="-1723"/>
            <a:chExt cx="4333" cy="4196"/>
          </a:xfrm>
          <a:effectLst>
            <a:outerShdw blurRad="50800" dist="50800" dir="5400000" sx="97000" sy="97000" algn="ctr" rotWithShape="0">
              <a:srgbClr val="000000">
                <a:alpha val="0"/>
              </a:srgbClr>
            </a:outerShdw>
          </a:effectLst>
        </p:grpSpPr>
        <p:sp>
          <p:nvSpPr>
            <p:cNvPr id="9" name="椭圆 121">
              <a:extLst>
                <a:ext uri="{FF2B5EF4-FFF2-40B4-BE49-F238E27FC236}">
                  <a16:creationId xmlns:a16="http://schemas.microsoft.com/office/drawing/2014/main" id="{8787EE4A-D61B-3D4E-2CEF-867B79F06283}"/>
                </a:ext>
              </a:extLst>
            </p:cNvPr>
            <p:cNvSpPr/>
            <p:nvPr/>
          </p:nvSpPr>
          <p:spPr>
            <a:xfrm>
              <a:off x="1175" y="1613"/>
              <a:ext cx="860" cy="860"/>
            </a:xfrm>
            <a:prstGeom prst="ellipse">
              <a:avLst/>
            </a:prstGeom>
            <a:solidFill>
              <a:sysClr val="window" lastClr="FFFFFF">
                <a:lumMod val="75000"/>
                <a:alpha val="7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sp>
          <p:nvSpPr>
            <p:cNvPr id="10" name="椭圆 123">
              <a:extLst>
                <a:ext uri="{FF2B5EF4-FFF2-40B4-BE49-F238E27FC236}">
                  <a16:creationId xmlns:a16="http://schemas.microsoft.com/office/drawing/2014/main" id="{A6078AC9-EE99-9C78-2348-9B9908D15526}"/>
                </a:ext>
              </a:extLst>
            </p:cNvPr>
            <p:cNvSpPr/>
            <p:nvPr/>
          </p:nvSpPr>
          <p:spPr>
            <a:xfrm>
              <a:off x="-1473" y="-1675"/>
              <a:ext cx="3350" cy="3350"/>
            </a:xfrm>
            <a:prstGeom prst="ellipse">
              <a:avLst/>
            </a:prstGeom>
            <a:solidFill>
              <a:srgbClr val="92BE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1" name="椭圆 124">
              <a:extLst>
                <a:ext uri="{FF2B5EF4-FFF2-40B4-BE49-F238E27FC236}">
                  <a16:creationId xmlns:a16="http://schemas.microsoft.com/office/drawing/2014/main" id="{3080EAD3-8A3E-DBBF-AB5D-785DA44BC3FA}"/>
                </a:ext>
              </a:extLst>
            </p:cNvPr>
            <p:cNvSpPr/>
            <p:nvPr/>
          </p:nvSpPr>
          <p:spPr>
            <a:xfrm>
              <a:off x="-2298" y="-1723"/>
              <a:ext cx="3746" cy="3746"/>
            </a:xfrm>
            <a:prstGeom prst="ellipse">
              <a:avLst/>
            </a:prstGeom>
            <a:noFill/>
            <a:ln w="12700" cap="flat" cmpd="sng" algn="ctr">
              <a:solidFill>
                <a:schemeClr val="accent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charset="-122"/>
                <a:cs typeface="+mn-cs"/>
              </a:endParaRPr>
            </a:p>
          </p:txBody>
        </p:sp>
      </p:grpSp>
      <p:grpSp>
        <p:nvGrpSpPr>
          <p:cNvPr id="142" name="Google Shape;142;p24"/>
          <p:cNvGrpSpPr/>
          <p:nvPr/>
        </p:nvGrpSpPr>
        <p:grpSpPr>
          <a:xfrm>
            <a:off x="9892815" y="2858882"/>
            <a:ext cx="95063" cy="95032"/>
            <a:chOff x="3104875" y="1099400"/>
            <a:chExt cx="76825" cy="76800"/>
          </a:xfrm>
        </p:grpSpPr>
        <p:sp>
          <p:nvSpPr>
            <p:cNvPr id="143" name="Google Shape;143;p24"/>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rgbClr val="FFFFFF"/>
              </a:solidFill>
              <a:prstDash val="solid"/>
              <a:miter lim="102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24"/>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rgbClr val="FFFFFF"/>
              </a:solidFill>
              <a:prstDash val="solid"/>
              <a:miter lim="102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5" name="Google Shape;145;p24"/>
          <p:cNvSpPr txBox="1"/>
          <p:nvPr/>
        </p:nvSpPr>
        <p:spPr>
          <a:xfrm>
            <a:off x="1876600" y="4321889"/>
            <a:ext cx="4457400" cy="2697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AE77D6"/>
              </a:buClr>
              <a:buSzPts val="1400"/>
              <a:buFont typeface="Montserrat"/>
              <a:buNone/>
            </a:pPr>
            <a:r>
              <a:rPr lang="vi-VN" sz="1800" b="0" i="0" u="none" strike="noStrike" cap="none">
                <a:solidFill>
                  <a:srgbClr val="810CA8"/>
                </a:solidFill>
                <a:latin typeface="Montserrat"/>
                <a:ea typeface="Montserrat"/>
                <a:cs typeface="Montserrat"/>
                <a:sym typeface="Montserrat"/>
              </a:rPr>
              <a:t>Trần Văn Lực - 20521587  </a:t>
            </a:r>
          </a:p>
          <a:p>
            <a:pPr marL="0" marR="0" lvl="0" indent="0" algn="just" rtl="0">
              <a:lnSpc>
                <a:spcPct val="100000"/>
              </a:lnSpc>
              <a:spcBef>
                <a:spcPts val="0"/>
              </a:spcBef>
              <a:spcAft>
                <a:spcPts val="0"/>
              </a:spcAft>
              <a:buClr>
                <a:srgbClr val="AE77D6"/>
              </a:buClr>
              <a:buSzPts val="1400"/>
              <a:buFont typeface="Montserrat"/>
              <a:buNone/>
            </a:pPr>
            <a:endParaRPr lang="vi-VN" sz="1800" b="0" i="0" u="none" strike="noStrike" cap="none">
              <a:solidFill>
                <a:srgbClr val="810CA8"/>
              </a:solidFill>
              <a:latin typeface="Montserrat"/>
              <a:ea typeface="Montserrat"/>
              <a:cs typeface="Montserrat"/>
              <a:sym typeface="Montserrat"/>
            </a:endParaRPr>
          </a:p>
          <a:p>
            <a:pPr marL="0" marR="0" lvl="0" indent="0" algn="just" rtl="0">
              <a:lnSpc>
                <a:spcPct val="100000"/>
              </a:lnSpc>
              <a:spcBef>
                <a:spcPts val="0"/>
              </a:spcBef>
              <a:spcAft>
                <a:spcPts val="0"/>
              </a:spcAft>
              <a:buClr>
                <a:srgbClr val="AE77D6"/>
              </a:buClr>
              <a:buSzPts val="1400"/>
              <a:buFont typeface="Montserrat"/>
              <a:buNone/>
            </a:pPr>
            <a:r>
              <a:rPr lang="vi-VN" sz="1800" b="0" i="0" u="none" strike="noStrike" cap="none">
                <a:solidFill>
                  <a:schemeClr val="tx1"/>
                </a:solidFill>
                <a:latin typeface="Montserrat"/>
                <a:ea typeface="Montserrat"/>
                <a:cs typeface="Montserrat"/>
                <a:sym typeface="Montserrat"/>
              </a:rPr>
              <a:t>Ngô Ngọc Sương - 20521852  </a:t>
            </a:r>
          </a:p>
          <a:p>
            <a:pPr marL="0" marR="0" lvl="0" indent="0" algn="just" rtl="0">
              <a:lnSpc>
                <a:spcPct val="100000"/>
              </a:lnSpc>
              <a:spcBef>
                <a:spcPts val="0"/>
              </a:spcBef>
              <a:spcAft>
                <a:spcPts val="0"/>
              </a:spcAft>
              <a:buClr>
                <a:srgbClr val="AE77D6"/>
              </a:buClr>
              <a:buSzPts val="1400"/>
              <a:buFont typeface="Montserrat"/>
              <a:buNone/>
            </a:pPr>
            <a:endParaRPr lang="vi-VN" sz="1800" b="0" i="0" u="none" strike="noStrike" cap="none">
              <a:solidFill>
                <a:srgbClr val="810CA8"/>
              </a:solidFill>
              <a:latin typeface="Montserrat"/>
              <a:ea typeface="Montserrat"/>
              <a:cs typeface="Montserrat"/>
              <a:sym typeface="Montserrat"/>
            </a:endParaRPr>
          </a:p>
          <a:p>
            <a:pPr marL="0" marR="0" lvl="0" indent="0" algn="just" rtl="0">
              <a:lnSpc>
                <a:spcPct val="100000"/>
              </a:lnSpc>
              <a:spcBef>
                <a:spcPts val="0"/>
              </a:spcBef>
              <a:spcAft>
                <a:spcPts val="0"/>
              </a:spcAft>
              <a:buClr>
                <a:srgbClr val="AE77D6"/>
              </a:buClr>
              <a:buSzPts val="1400"/>
              <a:buFont typeface="Montserrat"/>
              <a:buNone/>
            </a:pPr>
            <a:r>
              <a:rPr lang="vi-VN" sz="1800" b="0" i="0" u="none" strike="noStrike" cap="none">
                <a:solidFill>
                  <a:srgbClr val="810CA8"/>
                </a:solidFill>
                <a:latin typeface="Montserrat"/>
                <a:ea typeface="Montserrat"/>
                <a:cs typeface="Montserrat"/>
                <a:sym typeface="Montserrat"/>
              </a:rPr>
              <a:t>Nguyễn Văn Hợp - 20521358</a:t>
            </a:r>
            <a:endParaRPr lang="vi-VN" sz="1100"/>
          </a:p>
        </p:txBody>
      </p:sp>
      <p:sp>
        <p:nvSpPr>
          <p:cNvPr id="146" name="Google Shape;146;p24"/>
          <p:cNvSpPr txBox="1"/>
          <p:nvPr/>
        </p:nvSpPr>
        <p:spPr>
          <a:xfrm>
            <a:off x="3136139" y="58573"/>
            <a:ext cx="5919722" cy="527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AE77D6"/>
              </a:buClr>
              <a:buSzPts val="1400"/>
              <a:buFont typeface="Montserrat"/>
              <a:buNone/>
            </a:pPr>
            <a:r>
              <a:rPr lang="vi-VN" sz="2000" b="0" i="0" u="none" strike="noStrike" cap="none">
                <a:solidFill>
                  <a:schemeClr val="dk1"/>
                </a:solidFill>
                <a:latin typeface="Montserrat"/>
                <a:ea typeface="Montserrat"/>
                <a:cs typeface="Montserrat"/>
                <a:sym typeface="Montserrat"/>
              </a:rPr>
              <a:t>CS232.N21 Tính toán đa phương tiện</a:t>
            </a:r>
            <a:endParaRPr lang="en-US"/>
          </a:p>
        </p:txBody>
      </p:sp>
      <p:grpSp>
        <p:nvGrpSpPr>
          <p:cNvPr id="148" name="Google Shape;148;p24"/>
          <p:cNvGrpSpPr/>
          <p:nvPr/>
        </p:nvGrpSpPr>
        <p:grpSpPr>
          <a:xfrm>
            <a:off x="1840198" y="3567230"/>
            <a:ext cx="3642777" cy="983236"/>
            <a:chOff x="765980" y="3827013"/>
            <a:chExt cx="2943896" cy="794598"/>
          </a:xfrm>
        </p:grpSpPr>
        <p:pic>
          <p:nvPicPr>
            <p:cNvPr id="149" name="Google Shape;149;p24" descr="A picture containing text, fabric&#10;&#10;Description automatically generated"/>
            <p:cNvPicPr preferRelativeResize="0"/>
            <p:nvPr/>
          </p:nvPicPr>
          <p:blipFill rotWithShape="1">
            <a:blip r:embed="rId4">
              <a:alphaModFix/>
            </a:blip>
            <a:srcRect/>
            <a:stretch/>
          </p:blipFill>
          <p:spPr>
            <a:xfrm>
              <a:off x="765980" y="3827013"/>
              <a:ext cx="794598" cy="794598"/>
            </a:xfrm>
            <a:prstGeom prst="rect">
              <a:avLst/>
            </a:prstGeom>
            <a:noFill/>
            <a:ln>
              <a:noFill/>
            </a:ln>
          </p:spPr>
        </p:pic>
        <p:sp>
          <p:nvSpPr>
            <p:cNvPr id="150" name="Google Shape;150;p24"/>
            <p:cNvSpPr txBox="1"/>
            <p:nvPr/>
          </p:nvSpPr>
          <p:spPr>
            <a:xfrm>
              <a:off x="1441276" y="4066485"/>
              <a:ext cx="2268600" cy="3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Thành viên :</a:t>
              </a:r>
              <a:endParaRPr/>
            </a:p>
          </p:txBody>
        </p:sp>
      </p:grpSp>
      <p:sp>
        <p:nvSpPr>
          <p:cNvPr id="151" name="Google Shape;151;p24"/>
          <p:cNvSpPr txBox="1"/>
          <p:nvPr/>
        </p:nvSpPr>
        <p:spPr>
          <a:xfrm>
            <a:off x="3410575" y="593623"/>
            <a:ext cx="5370850" cy="822336"/>
          </a:xfrm>
          <a:prstGeom prst="rect">
            <a:avLst/>
          </a:prstGeom>
          <a:noFill/>
          <a:ln>
            <a:noFill/>
          </a:ln>
          <a:effectLst>
            <a:outerShdw blurRad="50800" dist="38100" dir="8100000" algn="tr" rotWithShape="0">
              <a:srgbClr val="000000">
                <a:alpha val="40000"/>
              </a:srgbClr>
            </a:outerShdw>
          </a:effectLst>
        </p:spPr>
        <p:txBody>
          <a:bodyPr spcFirstLastPara="1" wrap="square" lIns="91425" tIns="91425" rIns="91425" bIns="91425" anchor="b" anchorCtr="0">
            <a:noAutofit/>
          </a:bodyPr>
          <a:lstStyle/>
          <a:p>
            <a:pPr algn="ctr">
              <a:buClr>
                <a:srgbClr val="191919"/>
              </a:buClr>
              <a:buSzPts val="5200"/>
            </a:pPr>
            <a:r>
              <a:rPr lang="en-US" sz="4000">
                <a:solidFill>
                  <a:schemeClr val="dk1"/>
                </a:solidFill>
                <a:latin typeface="Montserrat Black"/>
                <a:ea typeface="Montserrat"/>
                <a:cs typeface="Montserrat"/>
                <a:sym typeface="Montserrat Black"/>
              </a:rPr>
              <a:t>Báo cáo đồ án</a:t>
            </a:r>
            <a:endParaRPr lang="en-US" sz="4000" b="0" i="0" u="none" strike="noStrike" cap="none">
              <a:solidFill>
                <a:srgbClr val="A95592"/>
              </a:solidFill>
              <a:latin typeface="Montserrat"/>
              <a:ea typeface="Montserrat"/>
              <a:cs typeface="Montserrat"/>
              <a:sym typeface="Montserrat"/>
            </a:endParaRPr>
          </a:p>
        </p:txBody>
      </p:sp>
      <p:pic>
        <p:nvPicPr>
          <p:cNvPr id="15" name="Picture 14" descr="A picture containing LEGO, toy&#10;&#10;Description automatically generated">
            <a:extLst>
              <a:ext uri="{FF2B5EF4-FFF2-40B4-BE49-F238E27FC236}">
                <a16:creationId xmlns:a16="http://schemas.microsoft.com/office/drawing/2014/main" id="{167C545A-BEC4-E203-B350-BE4F54747AB5}"/>
              </a:ext>
            </a:extLst>
          </p:cNvPr>
          <p:cNvPicPr>
            <a:picLocks noChangeAspect="1"/>
          </p:cNvPicPr>
          <p:nvPr/>
        </p:nvPicPr>
        <p:blipFill rotWithShape="1">
          <a:blip r:embed="rId5"/>
          <a:srcRect l="31275" t="6018" r="20980" b="40001"/>
          <a:stretch/>
        </p:blipFill>
        <p:spPr>
          <a:xfrm>
            <a:off x="7956978" y="3018073"/>
            <a:ext cx="3966736" cy="3752708"/>
          </a:xfrm>
          <a:prstGeom prst="rect">
            <a:avLst/>
          </a:prstGeom>
        </p:spPr>
      </p:pic>
      <p:sp>
        <p:nvSpPr>
          <p:cNvPr id="2" name="Google Shape;146;p24">
            <a:extLst>
              <a:ext uri="{FF2B5EF4-FFF2-40B4-BE49-F238E27FC236}">
                <a16:creationId xmlns:a16="http://schemas.microsoft.com/office/drawing/2014/main" id="{9E5B6294-EF2F-02C0-BD9D-AECE9D11E8AF}"/>
              </a:ext>
            </a:extLst>
          </p:cNvPr>
          <p:cNvSpPr txBox="1"/>
          <p:nvPr/>
        </p:nvSpPr>
        <p:spPr>
          <a:xfrm>
            <a:off x="1474612" y="1360323"/>
            <a:ext cx="9242775" cy="143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AE77D6"/>
              </a:buClr>
              <a:buSzPts val="1400"/>
              <a:buFont typeface="Montserrat"/>
              <a:buNone/>
            </a:pPr>
            <a:r>
              <a:rPr lang="en-US" sz="1800">
                <a:solidFill>
                  <a:schemeClr val="dk1"/>
                </a:solidFill>
                <a:latin typeface="Montserrat"/>
                <a:sym typeface="Montserrat"/>
              </a:rPr>
              <a:t>Đề tài </a:t>
            </a:r>
          </a:p>
          <a:p>
            <a:pPr marL="0" marR="0" lvl="0" indent="0" algn="ctr" defTabSz="914400" rtl="0" eaLnBrk="1" fontAlgn="auto" latinLnBrk="0" hangingPunct="1">
              <a:lnSpc>
                <a:spcPct val="100000"/>
              </a:lnSpc>
              <a:spcBef>
                <a:spcPts val="0"/>
              </a:spcBef>
              <a:spcAft>
                <a:spcPts val="0"/>
              </a:spcAft>
              <a:buClr>
                <a:srgbClr val="191919"/>
              </a:buClr>
              <a:buSzPts val="5200"/>
              <a:buFont typeface="Arial"/>
              <a:buNone/>
              <a:tabLst/>
              <a:defRPr/>
            </a:pPr>
            <a:r>
              <a:rPr kumimoji="0" lang="en-US" sz="2800" b="0" i="0" u="none" strike="noStrike" kern="0" cap="none" spc="0" normalizeH="0" baseline="0" noProof="0">
                <a:ln>
                  <a:noFill/>
                </a:ln>
                <a:solidFill>
                  <a:srgbClr val="000000"/>
                </a:solidFill>
                <a:effectLst/>
                <a:uLnTx/>
                <a:uFillTx/>
                <a:latin typeface="Montserrat Black"/>
                <a:ea typeface="Montserrat"/>
                <a:cs typeface="Montserrat"/>
                <a:sym typeface="Montserrat Black"/>
              </a:rPr>
              <a:t>NÉN VĂN BẢN SỬ DỤNG THUẬT TOÁN </a:t>
            </a:r>
            <a:r>
              <a:rPr kumimoji="0" lang="en-US" sz="2800" b="0" i="0" u="none" strike="noStrike" kern="0" cap="none" spc="0" normalizeH="0" baseline="0" noProof="0">
                <a:ln>
                  <a:noFill/>
                </a:ln>
                <a:solidFill>
                  <a:srgbClr val="7030A0"/>
                </a:solidFill>
                <a:effectLst/>
                <a:uLnTx/>
                <a:uFillTx/>
                <a:latin typeface="Montserrat Black"/>
                <a:ea typeface="Montserrat"/>
                <a:cs typeface="Montserrat"/>
                <a:sym typeface="Montserrat Black"/>
              </a:rPr>
              <a:t>ARITHMETIC CODING</a:t>
            </a:r>
            <a:r>
              <a:rPr kumimoji="0" lang="en-US" sz="2800" b="0" i="0" u="none" strike="noStrike" kern="0" cap="none" spc="0" normalizeH="0" baseline="0" noProof="0">
                <a:ln>
                  <a:noFill/>
                </a:ln>
                <a:solidFill>
                  <a:srgbClr val="000000"/>
                </a:solidFill>
                <a:effectLst/>
                <a:uLnTx/>
                <a:uFillTx/>
                <a:latin typeface="Montserrat Black"/>
                <a:ea typeface="Montserrat"/>
                <a:cs typeface="Montserrat"/>
                <a:sym typeface="Montserrat Black"/>
              </a:rPr>
              <a:t> VÀ </a:t>
            </a:r>
            <a:r>
              <a:rPr kumimoji="0" lang="en-US" sz="2800" b="0" i="0" u="none" strike="noStrike" kern="0" cap="none" spc="0" normalizeH="0" baseline="0" noProof="0">
                <a:ln>
                  <a:noFill/>
                </a:ln>
                <a:solidFill>
                  <a:srgbClr val="7030A0"/>
                </a:solidFill>
                <a:effectLst/>
                <a:uLnTx/>
                <a:uFillTx/>
                <a:latin typeface="Montserrat Black"/>
                <a:ea typeface="Montserrat"/>
                <a:cs typeface="Montserrat"/>
                <a:sym typeface="Montserrat Black"/>
              </a:rPr>
              <a:t>ADAPTIVE HUFFMAN </a:t>
            </a:r>
          </a:p>
          <a:p>
            <a:pPr marL="0" marR="0" lvl="0" indent="0" algn="ctr" defTabSz="914400" rtl="0" eaLnBrk="1" fontAlgn="auto" latinLnBrk="0" hangingPunct="1">
              <a:lnSpc>
                <a:spcPct val="100000"/>
              </a:lnSpc>
              <a:spcBef>
                <a:spcPts val="0"/>
              </a:spcBef>
              <a:spcAft>
                <a:spcPts val="0"/>
              </a:spcAft>
              <a:buClr>
                <a:srgbClr val="191919"/>
              </a:buClr>
              <a:buSzPts val="5200"/>
              <a:buFont typeface="Arial"/>
              <a:buNone/>
              <a:tabLst/>
              <a:defRPr/>
            </a:pPr>
            <a:endParaRPr kumimoji="0" lang="en-US" sz="1800" b="0" i="0" u="none" strike="noStrike" kern="0" cap="none" spc="0" normalizeH="0" baseline="0" noProof="0">
              <a:ln>
                <a:noFill/>
              </a:ln>
              <a:solidFill>
                <a:srgbClr val="A95592"/>
              </a:solidFill>
              <a:effectLst/>
              <a:uLnTx/>
              <a:uFillTx/>
              <a:latin typeface="Montserrat"/>
              <a:ea typeface="Montserrat"/>
              <a:cs typeface="Montserrat"/>
              <a:sym typeface="Montserrat"/>
            </a:endParaRPr>
          </a:p>
        </p:txBody>
      </p:sp>
      <p:grpSp>
        <p:nvGrpSpPr>
          <p:cNvPr id="3" name="Group 2">
            <a:extLst>
              <a:ext uri="{FF2B5EF4-FFF2-40B4-BE49-F238E27FC236}">
                <a16:creationId xmlns:a16="http://schemas.microsoft.com/office/drawing/2014/main" id="{8650F596-46C0-5857-7C50-81D52622B71D}"/>
              </a:ext>
            </a:extLst>
          </p:cNvPr>
          <p:cNvGrpSpPr/>
          <p:nvPr/>
        </p:nvGrpSpPr>
        <p:grpSpPr>
          <a:xfrm>
            <a:off x="4600995" y="2710315"/>
            <a:ext cx="3952636" cy="833174"/>
            <a:chOff x="3848100" y="2028594"/>
            <a:chExt cx="6416040" cy="833174"/>
          </a:xfrm>
        </p:grpSpPr>
        <p:sp>
          <p:nvSpPr>
            <p:cNvPr id="4" name="TextBox 3">
              <a:extLst>
                <a:ext uri="{FF2B5EF4-FFF2-40B4-BE49-F238E27FC236}">
                  <a16:creationId xmlns:a16="http://schemas.microsoft.com/office/drawing/2014/main" id="{5352D463-96A3-3C69-2BC0-E154CABEDA27}"/>
                </a:ext>
              </a:extLst>
            </p:cNvPr>
            <p:cNvSpPr txBox="1"/>
            <p:nvPr/>
          </p:nvSpPr>
          <p:spPr>
            <a:xfrm>
              <a:off x="3848100" y="2461658"/>
              <a:ext cx="6416040" cy="400110"/>
            </a:xfrm>
            <a:prstGeom prst="rect">
              <a:avLst/>
            </a:prstGeom>
            <a:noFill/>
          </p:spPr>
          <p:txBody>
            <a:bodyPr wrap="square">
              <a:spAutoFit/>
            </a:bodyPr>
            <a:lstStyle/>
            <a:p>
              <a:pPr marL="0" marR="0" lvl="0" indent="0" rtl="0">
                <a:lnSpc>
                  <a:spcPct val="100000"/>
                </a:lnSpc>
                <a:spcBef>
                  <a:spcPts val="0"/>
                </a:spcBef>
                <a:spcAft>
                  <a:spcPts val="0"/>
                </a:spcAft>
                <a:buClr>
                  <a:srgbClr val="AE77D6"/>
                </a:buClr>
                <a:buSzPts val="1400"/>
                <a:buFont typeface="Montserrat"/>
                <a:buNone/>
              </a:pPr>
              <a:r>
                <a:rPr lang="en-US" sz="2000" b="1" i="0" u="none" strike="noStrike" cap="none">
                  <a:solidFill>
                    <a:schemeClr val="tx1"/>
                  </a:solidFill>
                  <a:latin typeface="Montserrat"/>
                  <a:ea typeface="Montserrat"/>
                  <a:cs typeface="Montserrat"/>
                  <a:sym typeface="Montserrat"/>
                </a:rPr>
                <a:t>ThS.</a:t>
              </a:r>
              <a:r>
                <a:rPr lang="vi-VN" sz="2000" b="1" i="0" u="none" strike="noStrike" cap="none">
                  <a:solidFill>
                    <a:schemeClr val="tx1"/>
                  </a:solidFill>
                  <a:latin typeface="Montserrat"/>
                  <a:ea typeface="Montserrat"/>
                  <a:cs typeface="Montserrat"/>
                  <a:sym typeface="Montserrat"/>
                </a:rPr>
                <a:t> ĐỖ VĂN TIẾN</a:t>
              </a:r>
              <a:endParaRPr lang="vi-VN" sz="2000" b="1">
                <a:solidFill>
                  <a:schemeClr val="tx1"/>
                </a:solidFill>
              </a:endParaRPr>
            </a:p>
          </p:txBody>
        </p:sp>
        <p:sp>
          <p:nvSpPr>
            <p:cNvPr id="6" name="Google Shape;150;p24">
              <a:extLst>
                <a:ext uri="{FF2B5EF4-FFF2-40B4-BE49-F238E27FC236}">
                  <a16:creationId xmlns:a16="http://schemas.microsoft.com/office/drawing/2014/main" id="{F33F4CB7-684C-D9E4-D2CE-37A5C41D977A}"/>
                </a:ext>
              </a:extLst>
            </p:cNvPr>
            <p:cNvSpPr txBox="1"/>
            <p:nvPr/>
          </p:nvSpPr>
          <p:spPr>
            <a:xfrm>
              <a:off x="3848100" y="2028594"/>
              <a:ext cx="5648035" cy="40017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omfortaa" panose="00000500000000000000" pitchFamily="2" charset="0"/>
                  <a:sym typeface="Arial"/>
                </a:rPr>
                <a:t>Giảng viên hướng dẫn:</a:t>
              </a:r>
              <a:endParaRPr>
                <a:latin typeface="Comfortaa" panose="00000500000000000000" pitchFamily="2"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a:t>
            </a: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14" name="TextBox 13">
            <a:extLst>
              <a:ext uri="{FF2B5EF4-FFF2-40B4-BE49-F238E27FC236}">
                <a16:creationId xmlns:a16="http://schemas.microsoft.com/office/drawing/2014/main" id="{323F25CE-7E9E-E200-D4CE-FDF75003B7AB}"/>
              </a:ext>
            </a:extLst>
          </p:cNvPr>
          <p:cNvSpPr txBox="1"/>
          <p:nvPr/>
        </p:nvSpPr>
        <p:spPr>
          <a:xfrm>
            <a:off x="504605" y="1584590"/>
            <a:ext cx="7408889" cy="461024"/>
          </a:xfrm>
          <a:prstGeom prst="rect">
            <a:avLst/>
          </a:prstGeom>
          <a:noFill/>
        </p:spPr>
        <p:txBody>
          <a:bodyPr wrap="square">
            <a:spAutoFit/>
          </a:bodyPr>
          <a:lstStyle/>
          <a:p>
            <a:pPr marR="0" lvl="0">
              <a:lnSpc>
                <a:spcPct val="150000"/>
              </a:lnSpc>
              <a:spcBef>
                <a:spcPts val="0"/>
              </a:spcBef>
              <a:spcAft>
                <a:spcPts val="800"/>
              </a:spcAft>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Các bước thực hiện</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nén của</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thuật toán Arithmetic Coding</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3B3FA8-6D08-3F95-E503-5E9C1C803A15}"/>
                  </a:ext>
                </a:extLst>
              </p:cNvPr>
              <p:cNvSpPr txBox="1"/>
              <p:nvPr/>
            </p:nvSpPr>
            <p:spPr>
              <a:xfrm>
                <a:off x="695192" y="2045614"/>
                <a:ext cx="11021519" cy="3745000"/>
              </a:xfrm>
              <a:prstGeom prst="rect">
                <a:avLst/>
              </a:prstGeom>
              <a:noFill/>
            </p:spPr>
            <p:txBody>
              <a:bodyPr wrap="square">
                <a:spAutoFit/>
              </a:bodyPr>
              <a:lstStyle/>
              <a:p>
                <a:pPr marL="342900" marR="0" lvl="0" indent="-342900">
                  <a:lnSpc>
                    <a:spcPct val="150000"/>
                  </a:lnSpc>
                  <a:spcBef>
                    <a:spcPts val="0"/>
                  </a:spcBef>
                  <a:spcAft>
                    <a:spcPts val="0"/>
                  </a:spcAft>
                  <a:buFont typeface="+mj-lt"/>
                  <a:buAutoNum type="arabicPeriod"/>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Xác định </a:t>
                </a:r>
                <a:r>
                  <a:rPr lang="vi-VN"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khoảng con ban đầu</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(hiện tại): Từ </a:t>
                </a:r>
                <a:r>
                  <a:rPr lang="vi-VN"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0 đến 1</a:t>
                </a:r>
                <a:endParaRPr lang="en-US" sz="1600" b="1">
                  <a:solidFill>
                    <a:srgbClr val="FF0000"/>
                  </a:solidFill>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Xác định </a:t>
                </a:r>
                <a:r>
                  <a:rPr lang="vi-VN" sz="1600" b="1">
                    <a:solidFill>
                      <a:srgbClr val="00B050"/>
                    </a:solidFill>
                    <a:effectLst/>
                    <a:latin typeface="Comfortaa" panose="00000500000000000000" pitchFamily="2" charset="0"/>
                    <a:ea typeface="Times New Roman" panose="02020603050405020304" pitchFamily="18" charset="0"/>
                    <a:cs typeface="Times New Roman" panose="02020603050405020304" pitchFamily="18" charset="0"/>
                  </a:rPr>
                  <a:t>khoảng con cho từng ký tự</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137160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b="1"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𝑺</m:t>
                      </m:r>
                      <m:r>
                        <a:rPr lang="en-US" sz="1600" b="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𝑷</m:t>
                      </m:r>
                      <m:r>
                        <a:rPr lang="en-US" sz="1600" b="1"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𝑹</m:t>
                      </m:r>
                    </m:oMath>
                  </m:oMathPara>
                </a14:m>
                <a:endParaRPr lang="en-US" sz="1600" b="1">
                  <a:solidFill>
                    <a:srgbClr val="00B050"/>
                  </a:solidFill>
                  <a:effectLst/>
                  <a:latin typeface="Comfortaa" panose="00000500000000000000" pitchFamily="2" charset="0"/>
                  <a:ea typeface="Arial" panose="020B0604020202020204" pitchFamily="34" charset="0"/>
                  <a:cs typeface="Arial" panose="020B0604020202020204" pitchFamily="34" charset="0"/>
                </a:endParaRPr>
              </a:p>
              <a:p>
                <a:pPr marL="1371600" marR="0">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Trong đó:</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S: Tổng tích lũy của xác xuất trước đó</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P: Xác xuất của ký tự đó</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R: khoảng giá trị của khoảng con </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startAt="3"/>
                </a:pPr>
                <a:r>
                  <a:rPr lang="vi-VN" sz="1600" b="1">
                    <a:solidFill>
                      <a:srgbClr val="FFC000"/>
                    </a:solidFill>
                    <a:effectLst/>
                    <a:latin typeface="Comfortaa" panose="00000500000000000000" pitchFamily="2" charset="0"/>
                    <a:ea typeface="Times New Roman" panose="02020603050405020304" pitchFamily="18" charset="0"/>
                    <a:cs typeface="Times New Roman" panose="02020603050405020304" pitchFamily="18" charset="0"/>
                  </a:rPr>
                  <a:t>Cập nhật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khoảng con hiện tại </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startAt="3"/>
                </a:pPr>
                <a:r>
                  <a:rPr lang="vi-VN" sz="1600" b="1">
                    <a:solidFill>
                      <a:srgbClr val="CF6402"/>
                    </a:solidFill>
                    <a:effectLst/>
                    <a:latin typeface="Comfortaa" panose="00000500000000000000" pitchFamily="2" charset="0"/>
                    <a:ea typeface="Times New Roman" panose="02020603050405020304" pitchFamily="18" charset="0"/>
                    <a:cs typeface="Times New Roman" panose="02020603050405020304" pitchFamily="18" charset="0"/>
                  </a:rPr>
                  <a:t>Nếu chưa phải ký tự cuối cùng</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quay lại bước 2 </a:t>
                </a:r>
                <a:endParaRPr lang="vi-VN" sz="1600" b="1">
                  <a:latin typeface="Comfortaa" panose="00000500000000000000" pitchFamily="2" charset="0"/>
                  <a:ea typeface="Times New Roman" panose="02020603050405020304" pitchFamily="18" charset="0"/>
                  <a:cs typeface="Arial" panose="020B0604020202020204" pitchFamily="34" charset="0"/>
                </a:endParaRPr>
              </a:p>
              <a:p>
                <a:pPr marL="285750" marR="0" lvl="0" indent="-285750">
                  <a:lnSpc>
                    <a:spcPct val="150000"/>
                  </a:lnSpc>
                  <a:spcBef>
                    <a:spcPts val="0"/>
                  </a:spcBef>
                  <a:spcAft>
                    <a:spcPts val="0"/>
                  </a:spcAft>
                  <a:buFont typeface="Wingdings" panose="05000000000000000000" pitchFamily="2" charset="2"/>
                  <a:buChar char="§"/>
                </a:pPr>
                <a:r>
                  <a:rPr lang="vi-VN"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Ngược lại, xác định giá trị đã nén</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(Giá trị này là giá trị bất kỳ nằm trong khoảng con hiện tại của ký tự cuối cùng)</a:t>
                </a:r>
                <a:endParaRPr lang="en-US" sz="1600" b="1">
                  <a:effectLst/>
                  <a:latin typeface="Comfortaa" panose="00000500000000000000" pitchFamily="2" charset="0"/>
                  <a:ea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4A3B3FA8-6D08-3F95-E503-5E9C1C803A15}"/>
                  </a:ext>
                </a:extLst>
              </p:cNvPr>
              <p:cNvSpPr txBox="1">
                <a:spLocks noRot="1" noChangeAspect="1" noMove="1" noResize="1" noEditPoints="1" noAdjustHandles="1" noChangeArrowheads="1" noChangeShapeType="1" noTextEdit="1"/>
              </p:cNvSpPr>
              <p:nvPr/>
            </p:nvSpPr>
            <p:spPr>
              <a:xfrm>
                <a:off x="695192" y="2045614"/>
                <a:ext cx="11021519" cy="3745000"/>
              </a:xfrm>
              <a:prstGeom prst="rect">
                <a:avLst/>
              </a:prstGeom>
              <a:blipFill>
                <a:blip r:embed="rId3"/>
                <a:stretch>
                  <a:fillRect l="-277" b="-1303"/>
                </a:stretch>
              </a:blipFill>
            </p:spPr>
            <p:txBody>
              <a:bodyPr/>
              <a:lstStyle/>
              <a:p>
                <a:r>
                  <a:rPr lang="en-US">
                    <a:noFill/>
                  </a:rPr>
                  <a:t> </a:t>
                </a:r>
              </a:p>
            </p:txBody>
          </p:sp>
        </mc:Fallback>
      </mc:AlternateContent>
    </p:spTree>
    <p:extLst>
      <p:ext uri="{BB962C8B-B14F-4D97-AF65-F5344CB8AC3E}">
        <p14:creationId xmlns:p14="http://schemas.microsoft.com/office/powerpoint/2010/main" val="255868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722377"/>
          </a:xfrm>
          <a:prstGeom prst="rect">
            <a:avLst/>
          </a:prstGeom>
          <a:noFill/>
        </p:spPr>
        <p:txBody>
          <a:bodyPr wrap="square">
            <a:spAutoFit/>
          </a:bodyPr>
          <a:lstStyle/>
          <a:p>
            <a:pPr marL="285750" marR="0" indent="-285750" algn="just">
              <a:lnSpc>
                <a:spcPct val="200000"/>
              </a:lnSpc>
              <a:spcBef>
                <a:spcPts val="0"/>
              </a:spcBef>
              <a:spcAft>
                <a:spcPts val="600"/>
              </a:spcAft>
              <a:buFont typeface="Wingdings" panose="05000000000000000000" pitchFamily="2" charset="2"/>
              <a:buChar char="v"/>
            </a:pPr>
            <a:r>
              <a:rPr lang="vi-VN" sz="1800" b="1">
                <a:latin typeface="Montserrat" panose="00000500000000000000" pitchFamily="2" charset="0"/>
                <a:ea typeface="Calibri" panose="020F0502020204030204" pitchFamily="34" charset="0"/>
                <a:cs typeface="Times New Roman" panose="02020603050405020304" pitchFamily="18" charset="0"/>
              </a:rPr>
              <a:t>C</a:t>
            </a:r>
            <a:r>
              <a:rPr lang="vi-VN" sz="1800" b="1">
                <a:effectLst/>
                <a:latin typeface="Montserrat" panose="00000500000000000000" pitchFamily="2" charset="0"/>
                <a:ea typeface="Calibri" panose="020F0502020204030204" pitchFamily="34" charset="0"/>
                <a:cs typeface="Times New Roman" panose="02020603050405020304" pitchFamily="18" charset="0"/>
              </a:rPr>
              <a:t>huỗi </a:t>
            </a:r>
            <a:r>
              <a:rPr lang="vi-VN" sz="24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a:t>
            </a:r>
            <a:r>
              <a:rPr lang="vi-VN" sz="2400" b="1">
                <a:solidFill>
                  <a:srgbClr val="008000"/>
                </a:solidFill>
                <a:effectLst/>
                <a:latin typeface="Montserrat" panose="00000500000000000000" pitchFamily="2" charset="0"/>
                <a:ea typeface="Calibri" panose="020F0502020204030204" pitchFamily="34" charset="0"/>
                <a:cs typeface="Times New Roman" panose="02020603050405020304" pitchFamily="18" charset="0"/>
              </a:rPr>
              <a:t>b</a:t>
            </a:r>
            <a:r>
              <a:rPr lang="vi-VN" sz="2400" b="1">
                <a:solidFill>
                  <a:srgbClr val="7030A0"/>
                </a:solidFill>
                <a:effectLst/>
                <a:latin typeface="Montserrat" panose="00000500000000000000" pitchFamily="2" charset="0"/>
                <a:ea typeface="Calibri" panose="020F0502020204030204" pitchFamily="34" charset="0"/>
                <a:cs typeface="Times New Roman" panose="02020603050405020304" pitchFamily="18" charset="0"/>
              </a:rPr>
              <a:t>c</a:t>
            </a:r>
            <a:r>
              <a:rPr lang="vi-VN" sz="24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graphicFrame>
        <p:nvGraphicFramePr>
          <p:cNvPr id="8" name="Table 7">
            <a:extLst>
              <a:ext uri="{FF2B5EF4-FFF2-40B4-BE49-F238E27FC236}">
                <a16:creationId xmlns:a16="http://schemas.microsoft.com/office/drawing/2014/main" id="{F932F432-4B40-3D03-EA13-417CAA82DF36}"/>
              </a:ext>
            </a:extLst>
          </p:cNvPr>
          <p:cNvGraphicFramePr>
            <a:graphicFrameLocks noGrp="1"/>
          </p:cNvGraphicFramePr>
          <p:nvPr>
            <p:extLst>
              <p:ext uri="{D42A27DB-BD31-4B8C-83A1-F6EECF244321}">
                <p14:modId xmlns:p14="http://schemas.microsoft.com/office/powerpoint/2010/main" val="293068257"/>
              </p:ext>
            </p:extLst>
          </p:nvPr>
        </p:nvGraphicFramePr>
        <p:xfrm>
          <a:off x="1088047" y="2793037"/>
          <a:ext cx="4297679" cy="731520"/>
        </p:xfrm>
        <a:graphic>
          <a:graphicData uri="http://schemas.openxmlformats.org/drawingml/2006/table">
            <a:tbl>
              <a:tblPr firstRow="1" firstCol="1" bandRow="1"/>
              <a:tblGrid>
                <a:gridCol w="1123619">
                  <a:extLst>
                    <a:ext uri="{9D8B030D-6E8A-4147-A177-3AD203B41FA5}">
                      <a16:colId xmlns:a16="http://schemas.microsoft.com/office/drawing/2014/main" val="1035989708"/>
                    </a:ext>
                  </a:extLst>
                </a:gridCol>
                <a:gridCol w="1058020">
                  <a:extLst>
                    <a:ext uri="{9D8B030D-6E8A-4147-A177-3AD203B41FA5}">
                      <a16:colId xmlns:a16="http://schemas.microsoft.com/office/drawing/2014/main" val="487081687"/>
                    </a:ext>
                  </a:extLst>
                </a:gridCol>
                <a:gridCol w="1058020">
                  <a:extLst>
                    <a:ext uri="{9D8B030D-6E8A-4147-A177-3AD203B41FA5}">
                      <a16:colId xmlns:a16="http://schemas.microsoft.com/office/drawing/2014/main" val="1667063429"/>
                    </a:ext>
                  </a:extLst>
                </a:gridCol>
                <a:gridCol w="1058020">
                  <a:extLst>
                    <a:ext uri="{9D8B030D-6E8A-4147-A177-3AD203B41FA5}">
                      <a16:colId xmlns:a16="http://schemas.microsoft.com/office/drawing/2014/main" val="1594369008"/>
                    </a:ext>
                  </a:extLst>
                </a:gridCol>
              </a:tblGrid>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Ký tự</a:t>
                      </a:r>
                      <a:endParaRPr lang="en-US" sz="16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FF0000"/>
                          </a:solidFill>
                          <a:effectLst/>
                          <a:latin typeface="Montserrat" panose="00000500000000000000" pitchFamily="2" charset="0"/>
                          <a:ea typeface="Times New Roman" panose="02020603050405020304" pitchFamily="18" charset="0"/>
                          <a:cs typeface="Times New Roman" panose="02020603050405020304" pitchFamily="18" charset="0"/>
                        </a:rPr>
                        <a:t>a</a:t>
                      </a:r>
                      <a:endParaRPr lang="en-US" sz="1800" b="1">
                        <a:solidFill>
                          <a:srgbClr val="FF0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008000"/>
                          </a:solidFill>
                          <a:effectLst/>
                          <a:latin typeface="Montserrat" panose="00000500000000000000" pitchFamily="2" charset="0"/>
                          <a:ea typeface="Times New Roman" panose="02020603050405020304" pitchFamily="18" charset="0"/>
                          <a:cs typeface="Times New Roman" panose="02020603050405020304" pitchFamily="18" charset="0"/>
                        </a:rPr>
                        <a:t>b</a:t>
                      </a:r>
                      <a:endParaRPr lang="en-US" sz="1800" b="1">
                        <a:solidFill>
                          <a:srgbClr val="008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7030A0"/>
                          </a:solidFill>
                          <a:effectLst/>
                          <a:latin typeface="Montserrat" panose="00000500000000000000" pitchFamily="2" charset="0"/>
                          <a:ea typeface="Times New Roman" panose="02020603050405020304" pitchFamily="18" charset="0"/>
                          <a:cs typeface="Times New Roman" panose="02020603050405020304" pitchFamily="18" charset="0"/>
                        </a:rPr>
                        <a:t>c</a:t>
                      </a:r>
                      <a:endParaRPr lang="en-US" sz="1800" b="1">
                        <a:solidFill>
                          <a:srgbClr val="7030A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9711743"/>
                  </a:ext>
                </a:extLst>
              </a:tr>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Tần số</a:t>
                      </a:r>
                      <a:endParaRPr lang="en-US" sz="16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a:effectLst/>
                          <a:latin typeface="Comfortaa" panose="00000500000000000000" pitchFamily="2" charset="0"/>
                          <a:ea typeface="Arial" panose="020B0604020202020204" pitchFamily="34" charset="0"/>
                          <a:cs typeface="Times New Roman" panose="02020603050405020304" pitchFamily="18" charset="0"/>
                        </a:rPr>
                        <a:t>2</a:t>
                      </a:r>
                      <a:endParaRPr lang="en-US" sz="16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1</a:t>
                      </a:r>
                      <a:endParaRPr lang="en-US" sz="16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1</a:t>
                      </a:r>
                      <a:endParaRPr lang="en-US" sz="16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032268"/>
                  </a:ext>
                </a:extLst>
              </a:tr>
            </a:tbl>
          </a:graphicData>
        </a:graphic>
      </p:graphicFrame>
      <p:graphicFrame>
        <p:nvGraphicFramePr>
          <p:cNvPr id="10" name="Table 9">
            <a:extLst>
              <a:ext uri="{FF2B5EF4-FFF2-40B4-BE49-F238E27FC236}">
                <a16:creationId xmlns:a16="http://schemas.microsoft.com/office/drawing/2014/main" id="{3ACE8886-2CED-C016-8333-3230F89FA567}"/>
              </a:ext>
            </a:extLst>
          </p:cNvPr>
          <p:cNvGraphicFramePr>
            <a:graphicFrameLocks noGrp="1"/>
          </p:cNvGraphicFramePr>
          <p:nvPr>
            <p:extLst>
              <p:ext uri="{D42A27DB-BD31-4B8C-83A1-F6EECF244321}">
                <p14:modId xmlns:p14="http://schemas.microsoft.com/office/powerpoint/2010/main" val="4008323860"/>
              </p:ext>
            </p:extLst>
          </p:nvPr>
        </p:nvGraphicFramePr>
        <p:xfrm>
          <a:off x="6723775" y="2829651"/>
          <a:ext cx="4337673" cy="731520"/>
        </p:xfrm>
        <a:graphic>
          <a:graphicData uri="http://schemas.openxmlformats.org/drawingml/2006/table">
            <a:tbl>
              <a:tblPr firstRow="1" firstCol="1" bandRow="1"/>
              <a:tblGrid>
                <a:gridCol w="1094087">
                  <a:extLst>
                    <a:ext uri="{9D8B030D-6E8A-4147-A177-3AD203B41FA5}">
                      <a16:colId xmlns:a16="http://schemas.microsoft.com/office/drawing/2014/main" val="2971454895"/>
                    </a:ext>
                  </a:extLst>
                </a:gridCol>
                <a:gridCol w="1054100">
                  <a:extLst>
                    <a:ext uri="{9D8B030D-6E8A-4147-A177-3AD203B41FA5}">
                      <a16:colId xmlns:a16="http://schemas.microsoft.com/office/drawing/2014/main" val="3543868492"/>
                    </a:ext>
                  </a:extLst>
                </a:gridCol>
                <a:gridCol w="1094743">
                  <a:extLst>
                    <a:ext uri="{9D8B030D-6E8A-4147-A177-3AD203B41FA5}">
                      <a16:colId xmlns:a16="http://schemas.microsoft.com/office/drawing/2014/main" val="3195792595"/>
                    </a:ext>
                  </a:extLst>
                </a:gridCol>
                <a:gridCol w="1094743">
                  <a:extLst>
                    <a:ext uri="{9D8B030D-6E8A-4147-A177-3AD203B41FA5}">
                      <a16:colId xmlns:a16="http://schemas.microsoft.com/office/drawing/2014/main" val="2790750575"/>
                    </a:ext>
                  </a:extLst>
                </a:gridCol>
              </a:tblGrid>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Ký tự</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FF0000"/>
                          </a:solidFill>
                          <a:effectLst/>
                          <a:latin typeface="Montserrat" panose="00000500000000000000" pitchFamily="2" charset="0"/>
                          <a:ea typeface="Times New Roman" panose="02020603050405020304" pitchFamily="18" charset="0"/>
                          <a:cs typeface="Times New Roman" panose="02020603050405020304" pitchFamily="18" charset="0"/>
                        </a:rPr>
                        <a:t>a</a:t>
                      </a:r>
                      <a:endParaRPr lang="en-US" sz="1600" b="1">
                        <a:solidFill>
                          <a:srgbClr val="FF0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008000"/>
                          </a:solidFill>
                          <a:effectLst/>
                          <a:latin typeface="Montserrat" panose="00000500000000000000" pitchFamily="2" charset="0"/>
                          <a:ea typeface="Times New Roman" panose="02020603050405020304" pitchFamily="18" charset="0"/>
                          <a:cs typeface="Times New Roman" panose="02020603050405020304" pitchFamily="18" charset="0"/>
                        </a:rPr>
                        <a:t>b</a:t>
                      </a:r>
                      <a:endParaRPr lang="en-US" sz="1600" b="1">
                        <a:solidFill>
                          <a:srgbClr val="008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7030A0"/>
                          </a:solidFill>
                          <a:effectLst/>
                          <a:latin typeface="Montserrat" panose="00000500000000000000" pitchFamily="2" charset="0"/>
                          <a:ea typeface="Times New Roman" panose="02020603050405020304" pitchFamily="18" charset="0"/>
                          <a:cs typeface="Times New Roman" panose="02020603050405020304" pitchFamily="18" charset="0"/>
                        </a:rPr>
                        <a:t>c</a:t>
                      </a:r>
                      <a:endParaRPr lang="en-US" sz="1600" b="1">
                        <a:solidFill>
                          <a:srgbClr val="7030A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401525"/>
                  </a:ext>
                </a:extLst>
              </a:tr>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Xác xuất</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278599"/>
                  </a:ext>
                </a:extLst>
              </a:tr>
            </a:tbl>
          </a:graphicData>
        </a:graphic>
      </p:graphicFrame>
      <p:sp>
        <p:nvSpPr>
          <p:cNvPr id="12" name="Rectangle 2">
            <a:extLst>
              <a:ext uri="{FF2B5EF4-FFF2-40B4-BE49-F238E27FC236}">
                <a16:creationId xmlns:a16="http://schemas.microsoft.com/office/drawing/2014/main" id="{809C03EB-793D-4E51-A40E-C8570F3F5F70}"/>
              </a:ext>
            </a:extLst>
          </p:cNvPr>
          <p:cNvSpPr>
            <a:spLocks noChangeArrowheads="1"/>
          </p:cNvSpPr>
          <p:nvPr/>
        </p:nvSpPr>
        <p:spPr bwMode="auto">
          <a:xfrm>
            <a:off x="2496940" y="2367753"/>
            <a:ext cx="14798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algn="ctr" eaLnBrk="0" fontAlgn="base" hangingPunct="0">
              <a:spcBef>
                <a:spcPct val="0"/>
              </a:spcBef>
              <a:spcAft>
                <a:spcPct val="0"/>
              </a:spcAft>
              <a:buClrTx/>
            </a:pPr>
            <a:r>
              <a:rPr kumimoji="0" lang="vi-VN" altLang="en-US" sz="1600" b="1" i="0" u="none" strike="noStrike" cap="none" normalizeH="0" baseline="0">
                <a:ln>
                  <a:noFill/>
                </a:ln>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Bảng tần số</a:t>
            </a:r>
            <a:endParaRPr kumimoji="0" lang="en-US" altLang="en-US" sz="1600" b="1" i="0" u="none" strike="noStrike" cap="none" normalizeH="0" baseline="0">
              <a:ln>
                <a:noFill/>
              </a:ln>
              <a:solidFill>
                <a:schemeClr val="tx1"/>
              </a:solidFill>
              <a:effectLst/>
              <a:latin typeface="Comfortaa" panose="00000500000000000000" pitchFamily="2" charset="0"/>
            </a:endParaRPr>
          </a:p>
        </p:txBody>
      </p:sp>
      <p:sp>
        <p:nvSpPr>
          <p:cNvPr id="14" name="TextBox 13">
            <a:extLst>
              <a:ext uri="{FF2B5EF4-FFF2-40B4-BE49-F238E27FC236}">
                <a16:creationId xmlns:a16="http://schemas.microsoft.com/office/drawing/2014/main" id="{0998F4EE-19A0-03EE-02F6-1834B5000E1D}"/>
              </a:ext>
            </a:extLst>
          </p:cNvPr>
          <p:cNvSpPr txBox="1"/>
          <p:nvPr/>
        </p:nvSpPr>
        <p:spPr>
          <a:xfrm>
            <a:off x="7937017" y="2367753"/>
            <a:ext cx="1911188" cy="338554"/>
          </a:xfrm>
          <a:prstGeom prst="rect">
            <a:avLst/>
          </a:prstGeom>
          <a:noFill/>
        </p:spPr>
        <p:txBody>
          <a:bodyPr wrap="square">
            <a:spAutoFit/>
          </a:bodyPr>
          <a:lstStyle/>
          <a:p>
            <a:pPr lvl="1" algn="ctr" eaLnBrk="0" fontAlgn="base" hangingPunct="0">
              <a:spcBef>
                <a:spcPct val="0"/>
              </a:spcBef>
              <a:spcAft>
                <a:spcPct val="0"/>
              </a:spcAft>
              <a:buClrTx/>
            </a:pPr>
            <a:r>
              <a:rPr kumimoji="0" lang="vi-VN" altLang="en-US" sz="1600" b="1" i="0" u="none" strike="noStrike" cap="none" normalizeH="0" baseline="0">
                <a:ln>
                  <a:noFill/>
                </a:ln>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Bảng xác suất </a:t>
            </a:r>
            <a:endParaRPr kumimoji="0" lang="vi-VN" altLang="en-US" sz="2400" b="1" i="0" u="none" strike="noStrike" cap="none" normalizeH="0" baseline="0">
              <a:ln>
                <a:noFill/>
              </a:ln>
              <a:solidFill>
                <a:schemeClr val="tx1"/>
              </a:solidFill>
              <a:effectLst/>
              <a:latin typeface="Comfortaa" panose="00000500000000000000" pitchFamily="2" charset="0"/>
            </a:endParaRPr>
          </a:p>
        </p:txBody>
      </p:sp>
      <p:sp>
        <p:nvSpPr>
          <p:cNvPr id="15" name="Arrow: Notched Right 14">
            <a:extLst>
              <a:ext uri="{FF2B5EF4-FFF2-40B4-BE49-F238E27FC236}">
                <a16:creationId xmlns:a16="http://schemas.microsoft.com/office/drawing/2014/main" id="{D49F6A10-7B25-AFC0-1A5E-829833AE782C}"/>
              </a:ext>
            </a:extLst>
          </p:cNvPr>
          <p:cNvSpPr/>
          <p:nvPr/>
        </p:nvSpPr>
        <p:spPr>
          <a:xfrm>
            <a:off x="5603328" y="2910595"/>
            <a:ext cx="902845" cy="518405"/>
          </a:xfrm>
          <a:prstGeom prst="notchedRightArrow">
            <a:avLst/>
          </a:prstGeom>
          <a:solidFill>
            <a:srgbClr val="00B050"/>
          </a:solidFill>
          <a:ln>
            <a:noFill/>
          </a:ln>
          <a:effectLst>
            <a:outerShdw blurRad="50800" dist="38100" dir="8100000" sx="103000" sy="103000" algn="tr"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Montserrat" panose="00000500000000000000" pitchFamily="2" charset="0"/>
            </a:endParaRPr>
          </a:p>
        </p:txBody>
      </p:sp>
      <p:sp>
        <p:nvSpPr>
          <p:cNvPr id="17" name="TextBox 16">
            <a:extLst>
              <a:ext uri="{FF2B5EF4-FFF2-40B4-BE49-F238E27FC236}">
                <a16:creationId xmlns:a16="http://schemas.microsoft.com/office/drawing/2014/main" id="{FB4C445E-06A7-FFC1-A801-01A113246176}"/>
              </a:ext>
            </a:extLst>
          </p:cNvPr>
          <p:cNvSpPr txBox="1"/>
          <p:nvPr/>
        </p:nvSpPr>
        <p:spPr>
          <a:xfrm>
            <a:off x="337601" y="3629137"/>
            <a:ext cx="6197600" cy="461024"/>
          </a:xfrm>
          <a:prstGeom prst="rect">
            <a:avLst/>
          </a:prstGeom>
          <a:noFill/>
        </p:spPr>
        <p:txBody>
          <a:bodyPr wrap="square">
            <a:spAutoFit/>
          </a:bodyPr>
          <a:lstStyle/>
          <a:p>
            <a:pPr marL="742950" marR="0" lvl="1" indent="-285750">
              <a:lnSpc>
                <a:spcPct val="150000"/>
              </a:lnSpc>
              <a:spcBef>
                <a:spcPts val="0"/>
              </a:spcBef>
              <a:spcAft>
                <a:spcPts val="0"/>
              </a:spcAft>
              <a:buFont typeface="+mj-lt"/>
              <a:buAutoNum type="arabicPeriod"/>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Khoảng con ban đầu: Từ 0 đến 1</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E0483FE9-B094-FA8D-87DB-3EFA83D6FC91}"/>
              </a:ext>
            </a:extLst>
          </p:cNvPr>
          <p:cNvGrpSpPr/>
          <p:nvPr/>
        </p:nvGrpSpPr>
        <p:grpSpPr>
          <a:xfrm>
            <a:off x="1088047" y="4292504"/>
            <a:ext cx="8996671" cy="761740"/>
            <a:chOff x="1461165" y="4743370"/>
            <a:chExt cx="8996671" cy="761740"/>
          </a:xfrm>
        </p:grpSpPr>
        <p:cxnSp>
          <p:nvCxnSpPr>
            <p:cNvPr id="26" name="Straight Connector 25">
              <a:extLst>
                <a:ext uri="{FF2B5EF4-FFF2-40B4-BE49-F238E27FC236}">
                  <a16:creationId xmlns:a16="http://schemas.microsoft.com/office/drawing/2014/main" id="{71C7275D-6822-5D14-90C5-585851E54EE5}"/>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3130761-E6B6-ECCF-E42E-9D576BCD26CC}"/>
                </a:ext>
              </a:extLst>
            </p:cNvPr>
            <p:cNvGrpSpPr/>
            <p:nvPr/>
          </p:nvGrpSpPr>
          <p:grpSpPr>
            <a:xfrm>
              <a:off x="1461165" y="4743370"/>
              <a:ext cx="8996671" cy="761740"/>
              <a:chOff x="1461165" y="4743370"/>
              <a:chExt cx="8996671" cy="761740"/>
            </a:xfrm>
          </p:grpSpPr>
          <p:cxnSp>
            <p:nvCxnSpPr>
              <p:cNvPr id="20" name="Straight Connector 19">
                <a:extLst>
                  <a:ext uri="{FF2B5EF4-FFF2-40B4-BE49-F238E27FC236}">
                    <a16:creationId xmlns:a16="http://schemas.microsoft.com/office/drawing/2014/main" id="{7052389F-8CF6-F078-CCE8-F62839402B3B}"/>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0FA7622-9173-FBE4-6BAE-457044316A0F}"/>
                  </a:ext>
                </a:extLst>
              </p:cNvPr>
              <p:cNvGrpSpPr/>
              <p:nvPr/>
            </p:nvGrpSpPr>
            <p:grpSpPr>
              <a:xfrm>
                <a:off x="1461165" y="4743370"/>
                <a:ext cx="8996671" cy="761740"/>
                <a:chOff x="1461165" y="4743370"/>
                <a:chExt cx="8996671" cy="761740"/>
              </a:xfrm>
            </p:grpSpPr>
            <p:cxnSp>
              <p:nvCxnSpPr>
                <p:cNvPr id="23" name="Straight Connector 22">
                  <a:extLst>
                    <a:ext uri="{FF2B5EF4-FFF2-40B4-BE49-F238E27FC236}">
                      <a16:creationId xmlns:a16="http://schemas.microsoft.com/office/drawing/2014/main" id="{7602AEC5-CA45-1260-9515-006622CD90AD}"/>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FE5FEA-75F2-0B52-D94D-9AEAAC167D73}"/>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39CD2E-B45F-3F63-B118-B575C775E0BC}"/>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8BB283-411B-E756-75F7-EDCF3982766E}"/>
                    </a:ext>
                  </a:extLst>
                </p:cNvPr>
                <p:cNvSpPr txBox="1"/>
                <p:nvPr/>
              </p:nvSpPr>
              <p:spPr>
                <a:xfrm>
                  <a:off x="1461165" y="4755152"/>
                  <a:ext cx="580633" cy="400110"/>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2000" b="1">
                    <a:solidFill>
                      <a:srgbClr val="0070C0"/>
                    </a:solidFill>
                  </a:endParaRPr>
                </a:p>
              </p:txBody>
            </p:sp>
            <p:sp>
              <p:nvSpPr>
                <p:cNvPr id="7" name="TextBox 6">
                  <a:extLst>
                    <a:ext uri="{FF2B5EF4-FFF2-40B4-BE49-F238E27FC236}">
                      <a16:creationId xmlns:a16="http://schemas.microsoft.com/office/drawing/2014/main" id="{ED3F0914-5A30-FA80-8B2E-5D4F14A6A391}"/>
                    </a:ext>
                  </a:extLst>
                </p:cNvPr>
                <p:cNvSpPr txBox="1"/>
                <p:nvPr/>
              </p:nvSpPr>
              <p:spPr>
                <a:xfrm>
                  <a:off x="9877203" y="4743370"/>
                  <a:ext cx="580633" cy="400110"/>
                </a:xfrm>
                <a:prstGeom prst="rect">
                  <a:avLst/>
                </a:prstGeom>
                <a:noFill/>
              </p:spPr>
              <p:txBody>
                <a:bodyPr wrap="square">
                  <a:spAutoFit/>
                </a:bodyPr>
                <a:lstStyle/>
                <a:p>
                  <a:r>
                    <a:rPr lang="vi-VN" sz="2000" b="1">
                      <a:solidFill>
                        <a:srgbClr val="0070C0"/>
                      </a:solidFill>
                      <a:latin typeface="Comfortaa" panose="00000500000000000000" pitchFamily="2" charset="0"/>
                      <a:ea typeface="Times New Roman" panose="02020603050405020304" pitchFamily="18" charset="0"/>
                      <a:cs typeface="Times New Roman" panose="02020603050405020304" pitchFamily="18" charset="0"/>
                    </a:rPr>
                    <a:t>1</a:t>
                  </a:r>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a:t>
                  </a:r>
                  <a:endParaRPr lang="en-US" sz="2000" b="1">
                    <a:solidFill>
                      <a:srgbClr val="0070C0"/>
                    </a:solidFill>
                  </a:endParaRPr>
                </a:p>
              </p:txBody>
            </p:sp>
            <p:sp>
              <p:nvSpPr>
                <p:cNvPr id="13" name="TextBox 12">
                  <a:extLst>
                    <a:ext uri="{FF2B5EF4-FFF2-40B4-BE49-F238E27FC236}">
                      <a16:creationId xmlns:a16="http://schemas.microsoft.com/office/drawing/2014/main" id="{8D65ED76-5B40-7369-9CA8-2D3C70D66452}"/>
                    </a:ext>
                  </a:extLst>
                </p:cNvPr>
                <p:cNvSpPr txBox="1"/>
                <p:nvPr/>
              </p:nvSpPr>
              <p:spPr>
                <a:xfrm>
                  <a:off x="5625425" y="4749651"/>
                  <a:ext cx="580633" cy="400110"/>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2000" b="1">
                    <a:solidFill>
                      <a:srgbClr val="0070C0"/>
                    </a:solidFill>
                  </a:endParaRPr>
                </a:p>
              </p:txBody>
            </p:sp>
            <p:sp>
              <p:nvSpPr>
                <p:cNvPr id="16" name="TextBox 15">
                  <a:extLst>
                    <a:ext uri="{FF2B5EF4-FFF2-40B4-BE49-F238E27FC236}">
                      <a16:creationId xmlns:a16="http://schemas.microsoft.com/office/drawing/2014/main" id="{88736851-6F76-BCF2-1A31-334612F7F778}"/>
                    </a:ext>
                  </a:extLst>
                </p:cNvPr>
                <p:cNvSpPr txBox="1"/>
                <p:nvPr/>
              </p:nvSpPr>
              <p:spPr>
                <a:xfrm>
                  <a:off x="7772446" y="4753237"/>
                  <a:ext cx="744292" cy="400110"/>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0.75</a:t>
                  </a:r>
                  <a:endParaRPr lang="en-US" sz="2000" b="1">
                    <a:solidFill>
                      <a:srgbClr val="0070C0"/>
                    </a:solidFill>
                  </a:endParaRPr>
                </a:p>
              </p:txBody>
            </p:sp>
            <p:sp>
              <p:nvSpPr>
                <p:cNvPr id="19" name="TextBox 18">
                  <a:extLst>
                    <a:ext uri="{FF2B5EF4-FFF2-40B4-BE49-F238E27FC236}">
                      <a16:creationId xmlns:a16="http://schemas.microsoft.com/office/drawing/2014/main" id="{F1C9887E-FBD8-A6E1-CBC2-2016C886EC77}"/>
                    </a:ext>
                  </a:extLst>
                </p:cNvPr>
                <p:cNvSpPr txBox="1"/>
                <p:nvPr/>
              </p:nvSpPr>
              <p:spPr>
                <a:xfrm>
                  <a:off x="3615651" y="4893463"/>
                  <a:ext cx="580633" cy="400110"/>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22" name="TextBox 21">
                  <a:extLst>
                    <a:ext uri="{FF2B5EF4-FFF2-40B4-BE49-F238E27FC236}">
                      <a16:creationId xmlns:a16="http://schemas.microsoft.com/office/drawing/2014/main" id="{F528FFD2-F8CC-F2A9-4A3C-AD8E6F12154D}"/>
                    </a:ext>
                  </a:extLst>
                </p:cNvPr>
                <p:cNvSpPr txBox="1"/>
                <p:nvPr/>
              </p:nvSpPr>
              <p:spPr>
                <a:xfrm>
                  <a:off x="6972739" y="4919292"/>
                  <a:ext cx="580633" cy="400110"/>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24" name="TextBox 23">
                  <a:extLst>
                    <a:ext uri="{FF2B5EF4-FFF2-40B4-BE49-F238E27FC236}">
                      <a16:creationId xmlns:a16="http://schemas.microsoft.com/office/drawing/2014/main" id="{902947B8-062A-1536-A99E-C84D11BA4880}"/>
                    </a:ext>
                  </a:extLst>
                </p:cNvPr>
                <p:cNvSpPr txBox="1"/>
                <p:nvPr/>
              </p:nvSpPr>
              <p:spPr>
                <a:xfrm>
                  <a:off x="9126604" y="4919292"/>
                  <a:ext cx="580633" cy="400110"/>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spTree>
    <p:extLst>
      <p:ext uri="{BB962C8B-B14F-4D97-AF65-F5344CB8AC3E}">
        <p14:creationId xmlns:p14="http://schemas.microsoft.com/office/powerpoint/2010/main" val="2275338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17" name="TextBox 16">
            <a:extLst>
              <a:ext uri="{FF2B5EF4-FFF2-40B4-BE49-F238E27FC236}">
                <a16:creationId xmlns:a16="http://schemas.microsoft.com/office/drawing/2014/main" id="{FB4C445E-06A7-FFC1-A801-01A113246176}"/>
              </a:ext>
            </a:extLst>
          </p:cNvPr>
          <p:cNvSpPr txBox="1"/>
          <p:nvPr/>
        </p:nvSpPr>
        <p:spPr>
          <a:xfrm>
            <a:off x="413174" y="1773925"/>
            <a:ext cx="10813626" cy="876522"/>
          </a:xfrm>
          <a:prstGeom prst="rect">
            <a:avLst/>
          </a:prstGeom>
          <a:noFill/>
        </p:spPr>
        <p:txBody>
          <a:bodyPr wrap="square">
            <a:spAutoFit/>
          </a:bodyPr>
          <a:lstStyle/>
          <a:p>
            <a:pPr marL="457200" marR="0" lvl="1">
              <a:lnSpc>
                <a:spcPct val="150000"/>
              </a:lnSpc>
              <a:spcBef>
                <a:spcPts val="0"/>
              </a:spcBef>
              <a:spcAft>
                <a:spcPts val="0"/>
              </a:spcAft>
            </a:pPr>
            <a:r>
              <a:rPr lang="en-US" sz="1800" b="1">
                <a:latin typeface="Montserrat" panose="00000500000000000000" pitchFamily="2" charset="0"/>
                <a:ea typeface="Times New Roman" panose="02020603050405020304" pitchFamily="18" charset="0"/>
                <a:cs typeface="Times New Roman" panose="02020603050405020304" pitchFamily="18" charset="0"/>
              </a:rPr>
              <a:t>2</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Cập nhật khoảng con hiện tại: Vì ký tự đầu tiên là a nên khoảng con hiện tại là từ 0.0 đến 0.5.</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D60CE3BA-7069-A6F0-6D87-316EACEEF081}"/>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grpSp>
        <p:nvGrpSpPr>
          <p:cNvPr id="74" name="Group 73">
            <a:extLst>
              <a:ext uri="{FF2B5EF4-FFF2-40B4-BE49-F238E27FC236}">
                <a16:creationId xmlns:a16="http://schemas.microsoft.com/office/drawing/2014/main" id="{74EB8B60-30B8-D71C-1ED2-F6F5EEBFAB1A}"/>
              </a:ext>
            </a:extLst>
          </p:cNvPr>
          <p:cNvGrpSpPr/>
          <p:nvPr/>
        </p:nvGrpSpPr>
        <p:grpSpPr>
          <a:xfrm>
            <a:off x="1578266" y="2874466"/>
            <a:ext cx="9016069" cy="2186198"/>
            <a:chOff x="1578266" y="2874466"/>
            <a:chExt cx="9016069" cy="2186198"/>
          </a:xfrm>
        </p:grpSpPr>
        <p:cxnSp>
          <p:nvCxnSpPr>
            <p:cNvPr id="34" name="Straight Arrow Connector 33">
              <a:extLst>
                <a:ext uri="{FF2B5EF4-FFF2-40B4-BE49-F238E27FC236}">
                  <a16:creationId xmlns:a16="http://schemas.microsoft.com/office/drawing/2014/main" id="{C1F90686-FAA7-2518-7DCA-D13715C5FA5D}"/>
                </a:ext>
              </a:extLst>
            </p:cNvPr>
            <p:cNvCxnSpPr>
              <a:cxnSpLocks/>
            </p:cNvCxnSpPr>
            <p:nvPr/>
          </p:nvCxnSpPr>
          <p:spPr>
            <a:xfrm>
              <a:off x="1847371" y="3582310"/>
              <a:ext cx="0" cy="9601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FF7345-FACA-4958-D342-7A4ACD6DF5AA}"/>
                </a:ext>
              </a:extLst>
            </p:cNvPr>
            <p:cNvCxnSpPr>
              <a:cxnSpLocks/>
              <a:endCxn id="66" idx="2"/>
            </p:cNvCxnSpPr>
            <p:nvPr/>
          </p:nvCxnSpPr>
          <p:spPr>
            <a:xfrm>
              <a:off x="6096000" y="3582310"/>
              <a:ext cx="4188621" cy="12046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42D10BA-6735-68DC-A8C8-DD7BBBFC7DF3}"/>
                </a:ext>
              </a:extLst>
            </p:cNvPr>
            <p:cNvGrpSpPr/>
            <p:nvPr/>
          </p:nvGrpSpPr>
          <p:grpSpPr>
            <a:xfrm>
              <a:off x="1597664" y="2874466"/>
              <a:ext cx="8996671" cy="673790"/>
              <a:chOff x="1461165" y="4743370"/>
              <a:chExt cx="8996671" cy="761740"/>
            </a:xfrm>
          </p:grpSpPr>
          <p:cxnSp>
            <p:nvCxnSpPr>
              <p:cNvPr id="42" name="Straight Connector 41">
                <a:extLst>
                  <a:ext uri="{FF2B5EF4-FFF2-40B4-BE49-F238E27FC236}">
                    <a16:creationId xmlns:a16="http://schemas.microsoft.com/office/drawing/2014/main" id="{3F721922-157B-E2D2-7A03-2A3F97D09311}"/>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A2BB9F24-5880-077A-D939-F9154E2B968A}"/>
                  </a:ext>
                </a:extLst>
              </p:cNvPr>
              <p:cNvGrpSpPr/>
              <p:nvPr/>
            </p:nvGrpSpPr>
            <p:grpSpPr>
              <a:xfrm>
                <a:off x="1461165" y="4743370"/>
                <a:ext cx="8996671" cy="761740"/>
                <a:chOff x="1461165" y="4743370"/>
                <a:chExt cx="8996671" cy="761740"/>
              </a:xfrm>
            </p:grpSpPr>
            <p:cxnSp>
              <p:nvCxnSpPr>
                <p:cNvPr id="44" name="Straight Connector 43">
                  <a:extLst>
                    <a:ext uri="{FF2B5EF4-FFF2-40B4-BE49-F238E27FC236}">
                      <a16:creationId xmlns:a16="http://schemas.microsoft.com/office/drawing/2014/main" id="{B9733E9F-D9D1-3633-D918-00393F96E199}"/>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57B4962A-C035-5F8C-3371-EBA50D69FFFA}"/>
                    </a:ext>
                  </a:extLst>
                </p:cNvPr>
                <p:cNvGrpSpPr/>
                <p:nvPr/>
              </p:nvGrpSpPr>
              <p:grpSpPr>
                <a:xfrm>
                  <a:off x="1461165" y="4743370"/>
                  <a:ext cx="8996671" cy="761740"/>
                  <a:chOff x="1461165" y="4743370"/>
                  <a:chExt cx="8996671" cy="761740"/>
                </a:xfrm>
              </p:grpSpPr>
              <p:cxnSp>
                <p:nvCxnSpPr>
                  <p:cNvPr id="47" name="Straight Connector 46">
                    <a:extLst>
                      <a:ext uri="{FF2B5EF4-FFF2-40B4-BE49-F238E27FC236}">
                        <a16:creationId xmlns:a16="http://schemas.microsoft.com/office/drawing/2014/main" id="{2E49BEAE-FEEC-77BF-F415-752796FC44AC}"/>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4C1894C-A9CE-D9F2-7252-E26AA4E0E552}"/>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6AD020F-848C-0C33-C55F-E0A11C356224}"/>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7CA5BB5-628D-AD38-B5B5-6C5F25B44AB9}"/>
                      </a:ext>
                    </a:extLst>
                  </p:cNvPr>
                  <p:cNvSpPr txBox="1"/>
                  <p:nvPr/>
                </p:nvSpPr>
                <p:spPr>
                  <a:xfrm>
                    <a:off x="1461165" y="4755152"/>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2000" b="1">
                      <a:solidFill>
                        <a:srgbClr val="0070C0"/>
                      </a:solidFill>
                    </a:endParaRPr>
                  </a:p>
                </p:txBody>
              </p:sp>
              <p:sp>
                <p:nvSpPr>
                  <p:cNvPr id="51" name="TextBox 50">
                    <a:extLst>
                      <a:ext uri="{FF2B5EF4-FFF2-40B4-BE49-F238E27FC236}">
                        <a16:creationId xmlns:a16="http://schemas.microsoft.com/office/drawing/2014/main" id="{B4857736-3C1F-24ED-1982-DEB5C06B1409}"/>
                      </a:ext>
                    </a:extLst>
                  </p:cNvPr>
                  <p:cNvSpPr txBox="1"/>
                  <p:nvPr/>
                </p:nvSpPr>
                <p:spPr>
                  <a:xfrm>
                    <a:off x="9877203" y="4743370"/>
                    <a:ext cx="580633" cy="452336"/>
                  </a:xfrm>
                  <a:prstGeom prst="rect">
                    <a:avLst/>
                  </a:prstGeom>
                  <a:noFill/>
                </p:spPr>
                <p:txBody>
                  <a:bodyPr wrap="square">
                    <a:spAutoFit/>
                  </a:bodyPr>
                  <a:lstStyle/>
                  <a:p>
                    <a:r>
                      <a:rPr lang="vi-VN" sz="2000" b="1">
                        <a:solidFill>
                          <a:srgbClr val="0070C0"/>
                        </a:solidFill>
                        <a:latin typeface="Comfortaa" panose="00000500000000000000" pitchFamily="2" charset="0"/>
                        <a:ea typeface="Times New Roman" panose="02020603050405020304" pitchFamily="18" charset="0"/>
                        <a:cs typeface="Times New Roman" panose="02020603050405020304" pitchFamily="18" charset="0"/>
                      </a:rPr>
                      <a:t>1</a:t>
                    </a:r>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a:t>
                    </a:r>
                    <a:endParaRPr lang="en-US" sz="2000" b="1">
                      <a:solidFill>
                        <a:srgbClr val="0070C0"/>
                      </a:solidFill>
                    </a:endParaRPr>
                  </a:p>
                </p:txBody>
              </p:sp>
              <p:sp>
                <p:nvSpPr>
                  <p:cNvPr id="52" name="TextBox 51">
                    <a:extLst>
                      <a:ext uri="{FF2B5EF4-FFF2-40B4-BE49-F238E27FC236}">
                        <a16:creationId xmlns:a16="http://schemas.microsoft.com/office/drawing/2014/main" id="{B4A0CD63-2F83-181F-4444-8465EE5D110C}"/>
                      </a:ext>
                    </a:extLst>
                  </p:cNvPr>
                  <p:cNvSpPr txBox="1"/>
                  <p:nvPr/>
                </p:nvSpPr>
                <p:spPr>
                  <a:xfrm>
                    <a:off x="5625425" y="4749651"/>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2000" b="1">
                      <a:solidFill>
                        <a:srgbClr val="0070C0"/>
                      </a:solidFill>
                    </a:endParaRPr>
                  </a:p>
                </p:txBody>
              </p:sp>
              <p:sp>
                <p:nvSpPr>
                  <p:cNvPr id="53" name="TextBox 52">
                    <a:extLst>
                      <a:ext uri="{FF2B5EF4-FFF2-40B4-BE49-F238E27FC236}">
                        <a16:creationId xmlns:a16="http://schemas.microsoft.com/office/drawing/2014/main" id="{94AB2371-14C0-C2DE-7ED9-88AEBC43E8F3}"/>
                      </a:ext>
                    </a:extLst>
                  </p:cNvPr>
                  <p:cNvSpPr txBox="1"/>
                  <p:nvPr/>
                </p:nvSpPr>
                <p:spPr>
                  <a:xfrm>
                    <a:off x="7772446" y="4753237"/>
                    <a:ext cx="744292"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0.75</a:t>
                    </a:r>
                    <a:endParaRPr lang="en-US" sz="2000" b="1">
                      <a:solidFill>
                        <a:srgbClr val="0070C0"/>
                      </a:solidFill>
                    </a:endParaRPr>
                  </a:p>
                </p:txBody>
              </p:sp>
              <p:sp>
                <p:nvSpPr>
                  <p:cNvPr id="54" name="TextBox 53">
                    <a:extLst>
                      <a:ext uri="{FF2B5EF4-FFF2-40B4-BE49-F238E27FC236}">
                        <a16:creationId xmlns:a16="http://schemas.microsoft.com/office/drawing/2014/main" id="{E22B5D8F-F567-F5AA-4094-0E0D3233FDB5}"/>
                      </a:ext>
                    </a:extLst>
                  </p:cNvPr>
                  <p:cNvSpPr txBox="1"/>
                  <p:nvPr/>
                </p:nvSpPr>
                <p:spPr>
                  <a:xfrm>
                    <a:off x="3615651" y="4893463"/>
                    <a:ext cx="580633" cy="452336"/>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55" name="TextBox 54">
                    <a:extLst>
                      <a:ext uri="{FF2B5EF4-FFF2-40B4-BE49-F238E27FC236}">
                        <a16:creationId xmlns:a16="http://schemas.microsoft.com/office/drawing/2014/main" id="{E7911D39-8556-472D-B11B-F02761EDD4CB}"/>
                      </a:ext>
                    </a:extLst>
                  </p:cNvPr>
                  <p:cNvSpPr txBox="1"/>
                  <p:nvPr/>
                </p:nvSpPr>
                <p:spPr>
                  <a:xfrm>
                    <a:off x="6972739" y="4919292"/>
                    <a:ext cx="580633" cy="452336"/>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56" name="TextBox 55">
                    <a:extLst>
                      <a:ext uri="{FF2B5EF4-FFF2-40B4-BE49-F238E27FC236}">
                        <a16:creationId xmlns:a16="http://schemas.microsoft.com/office/drawing/2014/main" id="{6CE41047-C0FB-157A-0E1A-6AA6D10BF6AA}"/>
                      </a:ext>
                    </a:extLst>
                  </p:cNvPr>
                  <p:cNvSpPr txBox="1"/>
                  <p:nvPr/>
                </p:nvSpPr>
                <p:spPr>
                  <a:xfrm>
                    <a:off x="9126604" y="4919292"/>
                    <a:ext cx="580633" cy="452336"/>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nvGrpSpPr>
            <p:cNvPr id="57" name="Group 56">
              <a:extLst>
                <a:ext uri="{FF2B5EF4-FFF2-40B4-BE49-F238E27FC236}">
                  <a16:creationId xmlns:a16="http://schemas.microsoft.com/office/drawing/2014/main" id="{5CEB03FA-9985-4FE8-0449-0D8592FD1898}"/>
                </a:ext>
              </a:extLst>
            </p:cNvPr>
            <p:cNvGrpSpPr/>
            <p:nvPr/>
          </p:nvGrpSpPr>
          <p:grpSpPr>
            <a:xfrm>
              <a:off x="1578266" y="4386874"/>
              <a:ext cx="8996671" cy="673790"/>
              <a:chOff x="1461165" y="4743370"/>
              <a:chExt cx="8996671" cy="761740"/>
            </a:xfrm>
          </p:grpSpPr>
          <p:cxnSp>
            <p:nvCxnSpPr>
              <p:cNvPr id="58" name="Straight Connector 57">
                <a:extLst>
                  <a:ext uri="{FF2B5EF4-FFF2-40B4-BE49-F238E27FC236}">
                    <a16:creationId xmlns:a16="http://schemas.microsoft.com/office/drawing/2014/main" id="{0CAFD4BB-4E51-EB4E-7895-5A389A26EDDC}"/>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BCCE5D63-1702-C188-F8C6-25DA79EAE76C}"/>
                  </a:ext>
                </a:extLst>
              </p:cNvPr>
              <p:cNvGrpSpPr/>
              <p:nvPr/>
            </p:nvGrpSpPr>
            <p:grpSpPr>
              <a:xfrm>
                <a:off x="1461165" y="4743370"/>
                <a:ext cx="8996671" cy="761740"/>
                <a:chOff x="1461165" y="4743370"/>
                <a:chExt cx="8996671" cy="761740"/>
              </a:xfrm>
            </p:grpSpPr>
            <p:cxnSp>
              <p:nvCxnSpPr>
                <p:cNvPr id="60" name="Straight Connector 59">
                  <a:extLst>
                    <a:ext uri="{FF2B5EF4-FFF2-40B4-BE49-F238E27FC236}">
                      <a16:creationId xmlns:a16="http://schemas.microsoft.com/office/drawing/2014/main" id="{613E6EAB-E738-3930-6EC4-BD1191DAED8E}"/>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F7620D41-43DE-7400-9F8E-06BA0679E97F}"/>
                    </a:ext>
                  </a:extLst>
                </p:cNvPr>
                <p:cNvGrpSpPr/>
                <p:nvPr/>
              </p:nvGrpSpPr>
              <p:grpSpPr>
                <a:xfrm>
                  <a:off x="1461165" y="4743370"/>
                  <a:ext cx="8996671" cy="761740"/>
                  <a:chOff x="1461165" y="4743370"/>
                  <a:chExt cx="8996671" cy="761740"/>
                </a:xfrm>
              </p:grpSpPr>
              <p:cxnSp>
                <p:nvCxnSpPr>
                  <p:cNvPr id="62" name="Straight Connector 61">
                    <a:extLst>
                      <a:ext uri="{FF2B5EF4-FFF2-40B4-BE49-F238E27FC236}">
                        <a16:creationId xmlns:a16="http://schemas.microsoft.com/office/drawing/2014/main" id="{AA8CDC42-0F7A-5D30-C7F1-161D48924E4D}"/>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9DEEC6E-4382-E08E-4F9B-9B4D391B4329}"/>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E754B-6980-0170-58F5-B6453389CF99}"/>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7C8B0E6-A15F-A127-AF13-2999A59684CA}"/>
                      </a:ext>
                    </a:extLst>
                  </p:cNvPr>
                  <p:cNvSpPr txBox="1"/>
                  <p:nvPr/>
                </p:nvSpPr>
                <p:spPr>
                  <a:xfrm>
                    <a:off x="1461165" y="4755152"/>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2000" b="1">
                      <a:solidFill>
                        <a:srgbClr val="0070C0"/>
                      </a:solidFill>
                    </a:endParaRPr>
                  </a:p>
                </p:txBody>
              </p:sp>
              <p:sp>
                <p:nvSpPr>
                  <p:cNvPr id="66" name="TextBox 65">
                    <a:extLst>
                      <a:ext uri="{FF2B5EF4-FFF2-40B4-BE49-F238E27FC236}">
                        <a16:creationId xmlns:a16="http://schemas.microsoft.com/office/drawing/2014/main" id="{F17ECE8D-4EB2-6B47-AC8A-3A95F19BC23D}"/>
                      </a:ext>
                    </a:extLst>
                  </p:cNvPr>
                  <p:cNvSpPr txBox="1"/>
                  <p:nvPr/>
                </p:nvSpPr>
                <p:spPr>
                  <a:xfrm>
                    <a:off x="9877203" y="4743370"/>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2000" b="1">
                      <a:solidFill>
                        <a:srgbClr val="0070C0"/>
                      </a:solidFill>
                    </a:endParaRPr>
                  </a:p>
                </p:txBody>
              </p:sp>
              <p:sp>
                <p:nvSpPr>
                  <p:cNvPr id="67" name="TextBox 66">
                    <a:extLst>
                      <a:ext uri="{FF2B5EF4-FFF2-40B4-BE49-F238E27FC236}">
                        <a16:creationId xmlns:a16="http://schemas.microsoft.com/office/drawing/2014/main" id="{ED13805F-F6BA-5CAA-072A-D63EE5B01778}"/>
                      </a:ext>
                    </a:extLst>
                  </p:cNvPr>
                  <p:cNvSpPr txBox="1"/>
                  <p:nvPr/>
                </p:nvSpPr>
                <p:spPr>
                  <a:xfrm>
                    <a:off x="5625425" y="4749651"/>
                    <a:ext cx="580633" cy="452336"/>
                  </a:xfrm>
                  <a:prstGeom prst="rect">
                    <a:avLst/>
                  </a:prstGeom>
                  <a:noFill/>
                </p:spPr>
                <p:txBody>
                  <a:bodyPr wrap="square">
                    <a:spAutoFit/>
                  </a:bodyPr>
                  <a:lstStyle/>
                  <a:p>
                    <a:endParaRPr lang="en-US" sz="2000" b="1">
                      <a:solidFill>
                        <a:srgbClr val="0070C0"/>
                      </a:solidFill>
                    </a:endParaRPr>
                  </a:p>
                </p:txBody>
              </p:sp>
              <p:sp>
                <p:nvSpPr>
                  <p:cNvPr id="68" name="TextBox 67">
                    <a:extLst>
                      <a:ext uri="{FF2B5EF4-FFF2-40B4-BE49-F238E27FC236}">
                        <a16:creationId xmlns:a16="http://schemas.microsoft.com/office/drawing/2014/main" id="{9417F973-3A0F-117C-183A-86B6DFFDFB4E}"/>
                      </a:ext>
                    </a:extLst>
                  </p:cNvPr>
                  <p:cNvSpPr txBox="1"/>
                  <p:nvPr/>
                </p:nvSpPr>
                <p:spPr>
                  <a:xfrm>
                    <a:off x="7772446" y="4753237"/>
                    <a:ext cx="744292" cy="452336"/>
                  </a:xfrm>
                  <a:prstGeom prst="rect">
                    <a:avLst/>
                  </a:prstGeom>
                  <a:noFill/>
                </p:spPr>
                <p:txBody>
                  <a:bodyPr wrap="square">
                    <a:spAutoFit/>
                  </a:bodyPr>
                  <a:lstStyle/>
                  <a:p>
                    <a:endParaRPr lang="en-US" sz="2000" b="1">
                      <a:solidFill>
                        <a:srgbClr val="0070C0"/>
                      </a:solidFill>
                    </a:endParaRPr>
                  </a:p>
                </p:txBody>
              </p:sp>
              <p:sp>
                <p:nvSpPr>
                  <p:cNvPr id="69" name="TextBox 68">
                    <a:extLst>
                      <a:ext uri="{FF2B5EF4-FFF2-40B4-BE49-F238E27FC236}">
                        <a16:creationId xmlns:a16="http://schemas.microsoft.com/office/drawing/2014/main" id="{87E276F0-B881-D493-1C15-C54C5EFC2201}"/>
                      </a:ext>
                    </a:extLst>
                  </p:cNvPr>
                  <p:cNvSpPr txBox="1"/>
                  <p:nvPr/>
                </p:nvSpPr>
                <p:spPr>
                  <a:xfrm>
                    <a:off x="3615651" y="4893463"/>
                    <a:ext cx="580633" cy="452336"/>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70" name="TextBox 69">
                    <a:extLst>
                      <a:ext uri="{FF2B5EF4-FFF2-40B4-BE49-F238E27FC236}">
                        <a16:creationId xmlns:a16="http://schemas.microsoft.com/office/drawing/2014/main" id="{A1581EF6-6E39-482D-1A07-3A554653D131}"/>
                      </a:ext>
                    </a:extLst>
                  </p:cNvPr>
                  <p:cNvSpPr txBox="1"/>
                  <p:nvPr/>
                </p:nvSpPr>
                <p:spPr>
                  <a:xfrm>
                    <a:off x="6972739" y="4919292"/>
                    <a:ext cx="580633" cy="452336"/>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71" name="TextBox 70">
                    <a:extLst>
                      <a:ext uri="{FF2B5EF4-FFF2-40B4-BE49-F238E27FC236}">
                        <a16:creationId xmlns:a16="http://schemas.microsoft.com/office/drawing/2014/main" id="{757A4804-0D56-44C7-9382-9D2C1992C3B5}"/>
                      </a:ext>
                    </a:extLst>
                  </p:cNvPr>
                  <p:cNvSpPr txBox="1"/>
                  <p:nvPr/>
                </p:nvSpPr>
                <p:spPr>
                  <a:xfrm>
                    <a:off x="9126604" y="4919292"/>
                    <a:ext cx="580633" cy="452336"/>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spTree>
    <p:extLst>
      <p:ext uri="{BB962C8B-B14F-4D97-AF65-F5344CB8AC3E}">
        <p14:creationId xmlns:p14="http://schemas.microsoft.com/office/powerpoint/2010/main" val="4150310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17" name="TextBox 16">
            <a:extLst>
              <a:ext uri="{FF2B5EF4-FFF2-40B4-BE49-F238E27FC236}">
                <a16:creationId xmlns:a16="http://schemas.microsoft.com/office/drawing/2014/main" id="{FB4C445E-06A7-FFC1-A801-01A113246176}"/>
              </a:ext>
            </a:extLst>
          </p:cNvPr>
          <p:cNvSpPr txBox="1"/>
          <p:nvPr/>
        </p:nvSpPr>
        <p:spPr>
          <a:xfrm>
            <a:off x="413174" y="1773925"/>
            <a:ext cx="10813626" cy="461024"/>
          </a:xfrm>
          <a:prstGeom prst="rect">
            <a:avLst/>
          </a:prstGeom>
          <a:noFill/>
        </p:spPr>
        <p:txBody>
          <a:bodyPr wrap="square">
            <a:spAutoFit/>
          </a:bodyPr>
          <a:lstStyle/>
          <a:p>
            <a:pPr marL="457200" marR="0" lvl="1">
              <a:lnSpc>
                <a:spcPct val="150000"/>
              </a:lnSpc>
              <a:spcBef>
                <a:spcPts val="0"/>
              </a:spcBef>
              <a:spcAft>
                <a:spcPts val="0"/>
              </a:spcAft>
            </a:pPr>
            <a:r>
              <a:rPr lang="pt-BR" sz="1800" b="1">
                <a:latin typeface="Montserrat" panose="00000500000000000000" pitchFamily="2" charset="0"/>
                <a:ea typeface="Times New Roman" panose="02020603050405020304" pitchFamily="18" charset="0"/>
                <a:cs typeface="Times New Roman" panose="02020603050405020304" pitchFamily="18" charset="0"/>
              </a:rPr>
              <a:t>3</a:t>
            </a:r>
            <a:r>
              <a:rPr lang="pt-BR" sz="1800" b="1">
                <a:effectLst/>
                <a:latin typeface="Montserrat" panose="00000500000000000000" pitchFamily="2" charset="0"/>
                <a:ea typeface="Times New Roman" panose="02020603050405020304" pitchFamily="18" charset="0"/>
                <a:cs typeface="Times New Roman" panose="02020603050405020304" pitchFamily="18" charset="0"/>
              </a:rPr>
              <a:t>. Quay lại bước 2, R = 0.5 – 0.0 = 0.5 </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640CD32-62A4-D6F3-BEFC-46A351DE143A}"/>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grpSp>
        <p:nvGrpSpPr>
          <p:cNvPr id="43" name="Group 42">
            <a:extLst>
              <a:ext uri="{FF2B5EF4-FFF2-40B4-BE49-F238E27FC236}">
                <a16:creationId xmlns:a16="http://schemas.microsoft.com/office/drawing/2014/main" id="{4A403541-D8DA-5D5E-4449-F168546B3EA5}"/>
              </a:ext>
            </a:extLst>
          </p:cNvPr>
          <p:cNvGrpSpPr/>
          <p:nvPr/>
        </p:nvGrpSpPr>
        <p:grpSpPr>
          <a:xfrm>
            <a:off x="1587965" y="2772618"/>
            <a:ext cx="9016069" cy="2186198"/>
            <a:chOff x="1587965" y="2772618"/>
            <a:chExt cx="9016069" cy="2186198"/>
          </a:xfrm>
        </p:grpSpPr>
        <p:grpSp>
          <p:nvGrpSpPr>
            <p:cNvPr id="3" name="Group 2">
              <a:extLst>
                <a:ext uri="{FF2B5EF4-FFF2-40B4-BE49-F238E27FC236}">
                  <a16:creationId xmlns:a16="http://schemas.microsoft.com/office/drawing/2014/main" id="{CD6F0C3D-A65A-5DB2-C363-A5B18651FE8C}"/>
                </a:ext>
              </a:extLst>
            </p:cNvPr>
            <p:cNvGrpSpPr/>
            <p:nvPr/>
          </p:nvGrpSpPr>
          <p:grpSpPr>
            <a:xfrm>
              <a:off x="1587965" y="2772618"/>
              <a:ext cx="9016069" cy="2186198"/>
              <a:chOff x="1578266" y="2874466"/>
              <a:chExt cx="9016069" cy="2186198"/>
            </a:xfrm>
          </p:grpSpPr>
          <p:cxnSp>
            <p:nvCxnSpPr>
              <p:cNvPr id="4" name="Straight Arrow Connector 3">
                <a:extLst>
                  <a:ext uri="{FF2B5EF4-FFF2-40B4-BE49-F238E27FC236}">
                    <a16:creationId xmlns:a16="http://schemas.microsoft.com/office/drawing/2014/main" id="{111812DE-CB6F-F8F4-005B-BD1AC9DABE9E}"/>
                  </a:ext>
                </a:extLst>
              </p:cNvPr>
              <p:cNvCxnSpPr>
                <a:cxnSpLocks/>
              </p:cNvCxnSpPr>
              <p:nvPr/>
            </p:nvCxnSpPr>
            <p:spPr>
              <a:xfrm>
                <a:off x="1847371" y="3582310"/>
                <a:ext cx="0" cy="9601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109394D-580A-F7A5-C0E8-85ADEA16380B}"/>
                  </a:ext>
                </a:extLst>
              </p:cNvPr>
              <p:cNvCxnSpPr>
                <a:cxnSpLocks/>
                <a:endCxn id="20" idx="2"/>
              </p:cNvCxnSpPr>
              <p:nvPr/>
            </p:nvCxnSpPr>
            <p:spPr>
              <a:xfrm>
                <a:off x="6096000" y="3582310"/>
                <a:ext cx="4188621" cy="12046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83DA4E9-D3A3-2730-9950-3E42A48DECCE}"/>
                  </a:ext>
                </a:extLst>
              </p:cNvPr>
              <p:cNvGrpSpPr/>
              <p:nvPr/>
            </p:nvGrpSpPr>
            <p:grpSpPr>
              <a:xfrm>
                <a:off x="1597664" y="2874466"/>
                <a:ext cx="8996671" cy="673790"/>
                <a:chOff x="1461165" y="4743370"/>
                <a:chExt cx="8996671" cy="761740"/>
              </a:xfrm>
            </p:grpSpPr>
            <p:cxnSp>
              <p:nvCxnSpPr>
                <p:cNvPr id="27" name="Straight Connector 26">
                  <a:extLst>
                    <a:ext uri="{FF2B5EF4-FFF2-40B4-BE49-F238E27FC236}">
                      <a16:creationId xmlns:a16="http://schemas.microsoft.com/office/drawing/2014/main" id="{BC1747C3-8706-3147-FFE9-CBE42D5982E7}"/>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2A71C5A7-2E23-BC75-B28C-14BF46E26307}"/>
                    </a:ext>
                  </a:extLst>
                </p:cNvPr>
                <p:cNvGrpSpPr/>
                <p:nvPr/>
              </p:nvGrpSpPr>
              <p:grpSpPr>
                <a:xfrm>
                  <a:off x="1461165" y="4743370"/>
                  <a:ext cx="8996671" cy="761740"/>
                  <a:chOff x="1461165" y="4743370"/>
                  <a:chExt cx="8996671" cy="761740"/>
                </a:xfrm>
              </p:grpSpPr>
              <p:cxnSp>
                <p:nvCxnSpPr>
                  <p:cNvPr id="29" name="Straight Connector 28">
                    <a:extLst>
                      <a:ext uri="{FF2B5EF4-FFF2-40B4-BE49-F238E27FC236}">
                        <a16:creationId xmlns:a16="http://schemas.microsoft.com/office/drawing/2014/main" id="{B41A2E68-48E1-1C59-A8EB-78280EB77230}"/>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D013947-E8E6-29D1-2504-110A5BD3F32F}"/>
                      </a:ext>
                    </a:extLst>
                  </p:cNvPr>
                  <p:cNvGrpSpPr/>
                  <p:nvPr/>
                </p:nvGrpSpPr>
                <p:grpSpPr>
                  <a:xfrm>
                    <a:off x="1461165" y="4743370"/>
                    <a:ext cx="8996671" cy="761740"/>
                    <a:chOff x="1461165" y="4743370"/>
                    <a:chExt cx="8996671" cy="761740"/>
                  </a:xfrm>
                </p:grpSpPr>
                <p:cxnSp>
                  <p:nvCxnSpPr>
                    <p:cNvPr id="31" name="Straight Connector 30">
                      <a:extLst>
                        <a:ext uri="{FF2B5EF4-FFF2-40B4-BE49-F238E27FC236}">
                          <a16:creationId xmlns:a16="http://schemas.microsoft.com/office/drawing/2014/main" id="{5D3DFD90-BE4C-4D05-BA13-C5C3B0F5C64C}"/>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E1FD94-000D-E9D7-AFD5-65749A76DC79}"/>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97FF39-77A4-150C-1B4D-70CCAB466900}"/>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FE9D48-00AC-0FD0-2798-21CFA0C1D700}"/>
                        </a:ext>
                      </a:extLst>
                    </p:cNvPr>
                    <p:cNvSpPr txBox="1"/>
                    <p:nvPr/>
                  </p:nvSpPr>
                  <p:spPr>
                    <a:xfrm>
                      <a:off x="1461165" y="4755152"/>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2000" b="1">
                        <a:solidFill>
                          <a:srgbClr val="0070C0"/>
                        </a:solidFill>
                      </a:endParaRPr>
                    </a:p>
                  </p:txBody>
                </p:sp>
                <p:sp>
                  <p:nvSpPr>
                    <p:cNvPr id="35" name="TextBox 34">
                      <a:extLst>
                        <a:ext uri="{FF2B5EF4-FFF2-40B4-BE49-F238E27FC236}">
                          <a16:creationId xmlns:a16="http://schemas.microsoft.com/office/drawing/2014/main" id="{F7FC84F7-6B30-7ADD-4606-3BA1CC50DD92}"/>
                        </a:ext>
                      </a:extLst>
                    </p:cNvPr>
                    <p:cNvSpPr txBox="1"/>
                    <p:nvPr/>
                  </p:nvSpPr>
                  <p:spPr>
                    <a:xfrm>
                      <a:off x="9877203" y="4743370"/>
                      <a:ext cx="580633" cy="452336"/>
                    </a:xfrm>
                    <a:prstGeom prst="rect">
                      <a:avLst/>
                    </a:prstGeom>
                    <a:noFill/>
                  </p:spPr>
                  <p:txBody>
                    <a:bodyPr wrap="square">
                      <a:spAutoFit/>
                    </a:bodyPr>
                    <a:lstStyle/>
                    <a:p>
                      <a:r>
                        <a:rPr lang="vi-VN" sz="2000" b="1">
                          <a:solidFill>
                            <a:srgbClr val="0070C0"/>
                          </a:solidFill>
                          <a:latin typeface="Comfortaa" panose="00000500000000000000" pitchFamily="2" charset="0"/>
                          <a:ea typeface="Times New Roman" panose="02020603050405020304" pitchFamily="18" charset="0"/>
                          <a:cs typeface="Times New Roman" panose="02020603050405020304" pitchFamily="18" charset="0"/>
                        </a:rPr>
                        <a:t>1</a:t>
                      </a:r>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a:t>
                      </a:r>
                      <a:endParaRPr lang="en-US" sz="2000" b="1">
                        <a:solidFill>
                          <a:srgbClr val="0070C0"/>
                        </a:solidFill>
                      </a:endParaRPr>
                    </a:p>
                  </p:txBody>
                </p:sp>
                <p:sp>
                  <p:nvSpPr>
                    <p:cNvPr id="36" name="TextBox 35">
                      <a:extLst>
                        <a:ext uri="{FF2B5EF4-FFF2-40B4-BE49-F238E27FC236}">
                          <a16:creationId xmlns:a16="http://schemas.microsoft.com/office/drawing/2014/main" id="{207C533E-B3DA-0A57-2CC9-2A24F045B804}"/>
                        </a:ext>
                      </a:extLst>
                    </p:cNvPr>
                    <p:cNvSpPr txBox="1"/>
                    <p:nvPr/>
                  </p:nvSpPr>
                  <p:spPr>
                    <a:xfrm>
                      <a:off x="5625425" y="4749651"/>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2000" b="1">
                        <a:solidFill>
                          <a:srgbClr val="0070C0"/>
                        </a:solidFill>
                      </a:endParaRPr>
                    </a:p>
                  </p:txBody>
                </p:sp>
                <p:sp>
                  <p:nvSpPr>
                    <p:cNvPr id="37" name="TextBox 36">
                      <a:extLst>
                        <a:ext uri="{FF2B5EF4-FFF2-40B4-BE49-F238E27FC236}">
                          <a16:creationId xmlns:a16="http://schemas.microsoft.com/office/drawing/2014/main" id="{8E3FD7F9-64C9-25EA-6E32-E59905C4EDBE}"/>
                        </a:ext>
                      </a:extLst>
                    </p:cNvPr>
                    <p:cNvSpPr txBox="1"/>
                    <p:nvPr/>
                  </p:nvSpPr>
                  <p:spPr>
                    <a:xfrm>
                      <a:off x="7772446" y="4753237"/>
                      <a:ext cx="744292"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0.75</a:t>
                      </a:r>
                      <a:endParaRPr lang="en-US" sz="2000" b="1">
                        <a:solidFill>
                          <a:srgbClr val="0070C0"/>
                        </a:solidFill>
                      </a:endParaRPr>
                    </a:p>
                  </p:txBody>
                </p:sp>
                <p:sp>
                  <p:nvSpPr>
                    <p:cNvPr id="38" name="TextBox 37">
                      <a:extLst>
                        <a:ext uri="{FF2B5EF4-FFF2-40B4-BE49-F238E27FC236}">
                          <a16:creationId xmlns:a16="http://schemas.microsoft.com/office/drawing/2014/main" id="{36AF4978-125E-B312-459E-C36345F93E55}"/>
                        </a:ext>
                      </a:extLst>
                    </p:cNvPr>
                    <p:cNvSpPr txBox="1"/>
                    <p:nvPr/>
                  </p:nvSpPr>
                  <p:spPr>
                    <a:xfrm>
                      <a:off x="3615651" y="4893463"/>
                      <a:ext cx="580633" cy="452336"/>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39" name="TextBox 38">
                      <a:extLst>
                        <a:ext uri="{FF2B5EF4-FFF2-40B4-BE49-F238E27FC236}">
                          <a16:creationId xmlns:a16="http://schemas.microsoft.com/office/drawing/2014/main" id="{4E5EEFE5-AD60-A138-0CE2-BCB519AFB669}"/>
                        </a:ext>
                      </a:extLst>
                    </p:cNvPr>
                    <p:cNvSpPr txBox="1"/>
                    <p:nvPr/>
                  </p:nvSpPr>
                  <p:spPr>
                    <a:xfrm>
                      <a:off x="6972739" y="4919292"/>
                      <a:ext cx="580633" cy="452336"/>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40" name="TextBox 39">
                      <a:extLst>
                        <a:ext uri="{FF2B5EF4-FFF2-40B4-BE49-F238E27FC236}">
                          <a16:creationId xmlns:a16="http://schemas.microsoft.com/office/drawing/2014/main" id="{6EC2B1E6-F8BE-37DD-2D44-E81A48735681}"/>
                        </a:ext>
                      </a:extLst>
                    </p:cNvPr>
                    <p:cNvSpPr txBox="1"/>
                    <p:nvPr/>
                  </p:nvSpPr>
                  <p:spPr>
                    <a:xfrm>
                      <a:off x="9126604" y="4919292"/>
                      <a:ext cx="580633" cy="452336"/>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nvGrpSpPr>
              <p:cNvPr id="10" name="Group 9">
                <a:extLst>
                  <a:ext uri="{FF2B5EF4-FFF2-40B4-BE49-F238E27FC236}">
                    <a16:creationId xmlns:a16="http://schemas.microsoft.com/office/drawing/2014/main" id="{BBC9C806-07F5-A276-B35D-2829D9E19203}"/>
                  </a:ext>
                </a:extLst>
              </p:cNvPr>
              <p:cNvGrpSpPr/>
              <p:nvPr/>
            </p:nvGrpSpPr>
            <p:grpSpPr>
              <a:xfrm>
                <a:off x="1578266" y="4386874"/>
                <a:ext cx="8996671" cy="673790"/>
                <a:chOff x="1461165" y="4743370"/>
                <a:chExt cx="8996671" cy="761740"/>
              </a:xfrm>
            </p:grpSpPr>
            <p:cxnSp>
              <p:nvCxnSpPr>
                <p:cNvPr id="11" name="Straight Connector 10">
                  <a:extLst>
                    <a:ext uri="{FF2B5EF4-FFF2-40B4-BE49-F238E27FC236}">
                      <a16:creationId xmlns:a16="http://schemas.microsoft.com/office/drawing/2014/main" id="{EF6E2B69-0D56-AEF5-C5F2-859C0F5C4C53}"/>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5EDE4D8-1377-D5F4-EE52-68CA954B4F31}"/>
                    </a:ext>
                  </a:extLst>
                </p:cNvPr>
                <p:cNvGrpSpPr/>
                <p:nvPr/>
              </p:nvGrpSpPr>
              <p:grpSpPr>
                <a:xfrm>
                  <a:off x="1461165" y="4743370"/>
                  <a:ext cx="8996671" cy="761740"/>
                  <a:chOff x="1461165" y="4743370"/>
                  <a:chExt cx="8996671" cy="761740"/>
                </a:xfrm>
              </p:grpSpPr>
              <p:cxnSp>
                <p:nvCxnSpPr>
                  <p:cNvPr id="13" name="Straight Connector 12">
                    <a:extLst>
                      <a:ext uri="{FF2B5EF4-FFF2-40B4-BE49-F238E27FC236}">
                        <a16:creationId xmlns:a16="http://schemas.microsoft.com/office/drawing/2014/main" id="{15F53949-D2A5-7261-6F2F-BBD13FCE3B6D}"/>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B080070-C2EE-07FA-BA14-8CE933EEFD3D}"/>
                      </a:ext>
                    </a:extLst>
                  </p:cNvPr>
                  <p:cNvGrpSpPr/>
                  <p:nvPr/>
                </p:nvGrpSpPr>
                <p:grpSpPr>
                  <a:xfrm>
                    <a:off x="1461165" y="4743370"/>
                    <a:ext cx="8996671" cy="761740"/>
                    <a:chOff x="1461165" y="4743370"/>
                    <a:chExt cx="8996671" cy="761740"/>
                  </a:xfrm>
                </p:grpSpPr>
                <p:cxnSp>
                  <p:nvCxnSpPr>
                    <p:cNvPr id="15" name="Straight Connector 14">
                      <a:extLst>
                        <a:ext uri="{FF2B5EF4-FFF2-40B4-BE49-F238E27FC236}">
                          <a16:creationId xmlns:a16="http://schemas.microsoft.com/office/drawing/2014/main" id="{AB66C16E-129D-3319-0475-9F1C8FA2E32F}"/>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EF827B-48F3-8655-09A0-406F5084C1B8}"/>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07D16-CB36-934D-5412-C6E5C8C47D61}"/>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884453-F962-2726-FE4D-43C0B8D7CF73}"/>
                        </a:ext>
                      </a:extLst>
                    </p:cNvPr>
                    <p:cNvSpPr txBox="1"/>
                    <p:nvPr/>
                  </p:nvSpPr>
                  <p:spPr>
                    <a:xfrm>
                      <a:off x="1461165" y="4755152"/>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2000" b="1">
                        <a:solidFill>
                          <a:srgbClr val="0070C0"/>
                        </a:solidFill>
                      </a:endParaRPr>
                    </a:p>
                  </p:txBody>
                </p:sp>
                <p:sp>
                  <p:nvSpPr>
                    <p:cNvPr id="20" name="TextBox 19">
                      <a:extLst>
                        <a:ext uri="{FF2B5EF4-FFF2-40B4-BE49-F238E27FC236}">
                          <a16:creationId xmlns:a16="http://schemas.microsoft.com/office/drawing/2014/main" id="{D0F862D1-F2B9-810A-BADC-A2C8945CFA73}"/>
                        </a:ext>
                      </a:extLst>
                    </p:cNvPr>
                    <p:cNvSpPr txBox="1"/>
                    <p:nvPr/>
                  </p:nvSpPr>
                  <p:spPr>
                    <a:xfrm>
                      <a:off x="9877203" y="4743370"/>
                      <a:ext cx="580633" cy="452336"/>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2000" b="1">
                        <a:solidFill>
                          <a:srgbClr val="0070C0"/>
                        </a:solidFill>
                      </a:endParaRPr>
                    </a:p>
                  </p:txBody>
                </p:sp>
                <p:sp>
                  <p:nvSpPr>
                    <p:cNvPr id="22" name="TextBox 21">
                      <a:extLst>
                        <a:ext uri="{FF2B5EF4-FFF2-40B4-BE49-F238E27FC236}">
                          <a16:creationId xmlns:a16="http://schemas.microsoft.com/office/drawing/2014/main" id="{FEE234E2-58B4-41BB-3FBC-47C9171D00C3}"/>
                        </a:ext>
                      </a:extLst>
                    </p:cNvPr>
                    <p:cNvSpPr txBox="1"/>
                    <p:nvPr/>
                  </p:nvSpPr>
                  <p:spPr>
                    <a:xfrm>
                      <a:off x="5625425" y="4749651"/>
                      <a:ext cx="580633" cy="452336"/>
                    </a:xfrm>
                    <a:prstGeom prst="rect">
                      <a:avLst/>
                    </a:prstGeom>
                    <a:noFill/>
                  </p:spPr>
                  <p:txBody>
                    <a:bodyPr wrap="square">
                      <a:spAutoFit/>
                    </a:bodyPr>
                    <a:lstStyle/>
                    <a:p>
                      <a:endParaRPr lang="en-US" sz="2000" b="1">
                        <a:solidFill>
                          <a:srgbClr val="0070C0"/>
                        </a:solidFill>
                      </a:endParaRPr>
                    </a:p>
                  </p:txBody>
                </p:sp>
                <p:sp>
                  <p:nvSpPr>
                    <p:cNvPr id="23" name="TextBox 22">
                      <a:extLst>
                        <a:ext uri="{FF2B5EF4-FFF2-40B4-BE49-F238E27FC236}">
                          <a16:creationId xmlns:a16="http://schemas.microsoft.com/office/drawing/2014/main" id="{BB60E696-EAF0-2E54-9630-4511F9686509}"/>
                        </a:ext>
                      </a:extLst>
                    </p:cNvPr>
                    <p:cNvSpPr txBox="1"/>
                    <p:nvPr/>
                  </p:nvSpPr>
                  <p:spPr>
                    <a:xfrm>
                      <a:off x="7772446" y="4753237"/>
                      <a:ext cx="744292" cy="452336"/>
                    </a:xfrm>
                    <a:prstGeom prst="rect">
                      <a:avLst/>
                    </a:prstGeom>
                    <a:noFill/>
                  </p:spPr>
                  <p:txBody>
                    <a:bodyPr wrap="square">
                      <a:spAutoFit/>
                    </a:bodyPr>
                    <a:lstStyle/>
                    <a:p>
                      <a:endParaRPr lang="en-US" sz="2000" b="1">
                        <a:solidFill>
                          <a:srgbClr val="0070C0"/>
                        </a:solidFill>
                      </a:endParaRPr>
                    </a:p>
                  </p:txBody>
                </p:sp>
                <p:sp>
                  <p:nvSpPr>
                    <p:cNvPr id="24" name="TextBox 23">
                      <a:extLst>
                        <a:ext uri="{FF2B5EF4-FFF2-40B4-BE49-F238E27FC236}">
                          <a16:creationId xmlns:a16="http://schemas.microsoft.com/office/drawing/2014/main" id="{F292F049-24AE-EBB9-D192-45FB3A14E301}"/>
                        </a:ext>
                      </a:extLst>
                    </p:cNvPr>
                    <p:cNvSpPr txBox="1"/>
                    <p:nvPr/>
                  </p:nvSpPr>
                  <p:spPr>
                    <a:xfrm>
                      <a:off x="3615651" y="4893463"/>
                      <a:ext cx="580633" cy="452336"/>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25" name="TextBox 24">
                      <a:extLst>
                        <a:ext uri="{FF2B5EF4-FFF2-40B4-BE49-F238E27FC236}">
                          <a16:creationId xmlns:a16="http://schemas.microsoft.com/office/drawing/2014/main" id="{2F790FC4-15E3-DD37-62E2-C28250209986}"/>
                        </a:ext>
                      </a:extLst>
                    </p:cNvPr>
                    <p:cNvSpPr txBox="1"/>
                    <p:nvPr/>
                  </p:nvSpPr>
                  <p:spPr>
                    <a:xfrm>
                      <a:off x="6972739" y="4919292"/>
                      <a:ext cx="580633" cy="452336"/>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26" name="TextBox 25">
                      <a:extLst>
                        <a:ext uri="{FF2B5EF4-FFF2-40B4-BE49-F238E27FC236}">
                          <a16:creationId xmlns:a16="http://schemas.microsoft.com/office/drawing/2014/main" id="{0EC2F607-6360-89CD-F268-33EDC1135E22}"/>
                        </a:ext>
                      </a:extLst>
                    </p:cNvPr>
                    <p:cNvSpPr txBox="1"/>
                    <p:nvPr/>
                  </p:nvSpPr>
                  <p:spPr>
                    <a:xfrm>
                      <a:off x="9126604" y="4919292"/>
                      <a:ext cx="580633" cy="452336"/>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sp>
          <p:nvSpPr>
            <p:cNvPr id="41" name="TextBox 40">
              <a:extLst>
                <a:ext uri="{FF2B5EF4-FFF2-40B4-BE49-F238E27FC236}">
                  <a16:creationId xmlns:a16="http://schemas.microsoft.com/office/drawing/2014/main" id="{D343EFDB-8DD9-DCF9-4543-1D59D9F8B7BF}"/>
                </a:ext>
              </a:extLst>
            </p:cNvPr>
            <p:cNvSpPr txBox="1"/>
            <p:nvPr/>
          </p:nvSpPr>
          <p:spPr>
            <a:xfrm>
              <a:off x="5762003" y="4294073"/>
              <a:ext cx="776778" cy="400110"/>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2000" b="1">
                <a:solidFill>
                  <a:srgbClr val="0070C0"/>
                </a:solidFill>
              </a:endParaRPr>
            </a:p>
          </p:txBody>
        </p:sp>
        <p:sp>
          <p:nvSpPr>
            <p:cNvPr id="42" name="TextBox 41">
              <a:extLst>
                <a:ext uri="{FF2B5EF4-FFF2-40B4-BE49-F238E27FC236}">
                  <a16:creationId xmlns:a16="http://schemas.microsoft.com/office/drawing/2014/main" id="{BB0F78D9-6A18-117B-EBFC-8D025598B2A1}"/>
                </a:ext>
              </a:extLst>
            </p:cNvPr>
            <p:cNvSpPr txBox="1"/>
            <p:nvPr/>
          </p:nvSpPr>
          <p:spPr>
            <a:xfrm>
              <a:off x="7817287" y="4290582"/>
              <a:ext cx="1050690" cy="400110"/>
            </a:xfrm>
            <a:prstGeom prst="rect">
              <a:avLst/>
            </a:prstGeom>
            <a:noFill/>
          </p:spPr>
          <p:txBody>
            <a:bodyPr wrap="square">
              <a:spAutoFit/>
            </a:bodyPr>
            <a:lstStyle/>
            <a:p>
              <a:r>
                <a:rPr lang="vi-VN" sz="20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0.375</a:t>
              </a:r>
              <a:endParaRPr lang="en-US" sz="2000" b="1">
                <a:solidFill>
                  <a:srgbClr val="0070C0"/>
                </a:solidFill>
              </a:endParaRPr>
            </a:p>
          </p:txBody>
        </p:sp>
      </p:grpSp>
    </p:spTree>
    <p:extLst>
      <p:ext uri="{BB962C8B-B14F-4D97-AF65-F5344CB8AC3E}">
        <p14:creationId xmlns:p14="http://schemas.microsoft.com/office/powerpoint/2010/main" val="281143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6" name="TextBox 5">
            <a:extLst>
              <a:ext uri="{FF2B5EF4-FFF2-40B4-BE49-F238E27FC236}">
                <a16:creationId xmlns:a16="http://schemas.microsoft.com/office/drawing/2014/main" id="{1638BFCF-3677-BC14-3522-70BDD39005B7}"/>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3" name="TextBox 2">
            <a:extLst>
              <a:ext uri="{FF2B5EF4-FFF2-40B4-BE49-F238E27FC236}">
                <a16:creationId xmlns:a16="http://schemas.microsoft.com/office/drawing/2014/main" id="{8EAB9A16-2E00-8FCF-C07A-C38FD1C76CC4}"/>
              </a:ext>
            </a:extLst>
          </p:cNvPr>
          <p:cNvSpPr txBox="1"/>
          <p:nvPr/>
        </p:nvSpPr>
        <p:spPr>
          <a:xfrm>
            <a:off x="983405" y="1295530"/>
            <a:ext cx="10244588" cy="722377"/>
          </a:xfrm>
          <a:prstGeom prst="rect">
            <a:avLst/>
          </a:prstGeom>
          <a:noFill/>
        </p:spPr>
        <p:txBody>
          <a:bodyPr wrap="square">
            <a:spAutoFit/>
          </a:bodyPr>
          <a:lstStyle/>
          <a:p>
            <a:pPr marL="285750" marR="0" indent="-285750" algn="just">
              <a:lnSpc>
                <a:spcPct val="200000"/>
              </a:lnSpc>
              <a:spcBef>
                <a:spcPts val="0"/>
              </a:spcBef>
              <a:spcAft>
                <a:spcPts val="600"/>
              </a:spcAft>
              <a:buFont typeface="Wingdings" panose="05000000000000000000" pitchFamily="2" charset="2"/>
              <a:buChar char="v"/>
            </a:pPr>
            <a:r>
              <a:rPr lang="vi-VN" sz="1800" b="1">
                <a:latin typeface="Montserrat" panose="00000500000000000000" pitchFamily="2" charset="0"/>
                <a:ea typeface="Calibri" panose="020F0502020204030204" pitchFamily="34" charset="0"/>
                <a:cs typeface="Times New Roman" panose="02020603050405020304" pitchFamily="18" charset="0"/>
              </a:rPr>
              <a:t>C</a:t>
            </a:r>
            <a:r>
              <a:rPr lang="vi-VN" sz="1800" b="1">
                <a:effectLst/>
                <a:latin typeface="Montserrat" panose="00000500000000000000" pitchFamily="2" charset="0"/>
                <a:ea typeface="Calibri" panose="020F0502020204030204" pitchFamily="34" charset="0"/>
                <a:cs typeface="Times New Roman" panose="02020603050405020304" pitchFamily="18" charset="0"/>
              </a:rPr>
              <a:t>huỗi </a:t>
            </a:r>
            <a:r>
              <a:rPr lang="vi-VN" sz="24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a:t>
            </a:r>
            <a:r>
              <a:rPr lang="vi-VN" sz="2400" b="1">
                <a:solidFill>
                  <a:srgbClr val="008000"/>
                </a:solidFill>
                <a:effectLst/>
                <a:latin typeface="Montserrat" panose="00000500000000000000" pitchFamily="2" charset="0"/>
                <a:ea typeface="Calibri" panose="020F0502020204030204" pitchFamily="34" charset="0"/>
                <a:cs typeface="Times New Roman" panose="02020603050405020304" pitchFamily="18" charset="0"/>
              </a:rPr>
              <a:t>b</a:t>
            </a:r>
            <a:r>
              <a:rPr lang="vi-VN" sz="2400" b="1">
                <a:solidFill>
                  <a:srgbClr val="7030A0"/>
                </a:solidFill>
                <a:effectLst/>
                <a:latin typeface="Montserrat" panose="00000500000000000000" pitchFamily="2" charset="0"/>
                <a:ea typeface="Calibri" panose="020F0502020204030204" pitchFamily="34" charset="0"/>
                <a:cs typeface="Times New Roman" panose="02020603050405020304" pitchFamily="18" charset="0"/>
              </a:rPr>
              <a:t>c</a:t>
            </a:r>
            <a:r>
              <a:rPr lang="vi-VN" sz="24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ADF241A0-916C-BB92-13D3-DFC7A06258F2}"/>
              </a:ext>
            </a:extLst>
          </p:cNvPr>
          <p:cNvGrpSpPr/>
          <p:nvPr/>
        </p:nvGrpSpPr>
        <p:grpSpPr>
          <a:xfrm>
            <a:off x="904352" y="1873160"/>
            <a:ext cx="9058046" cy="1442591"/>
            <a:chOff x="1592938" y="2587738"/>
            <a:chExt cx="9042197" cy="2371084"/>
          </a:xfrm>
        </p:grpSpPr>
        <p:grpSp>
          <p:nvGrpSpPr>
            <p:cNvPr id="7" name="Group 6">
              <a:extLst>
                <a:ext uri="{FF2B5EF4-FFF2-40B4-BE49-F238E27FC236}">
                  <a16:creationId xmlns:a16="http://schemas.microsoft.com/office/drawing/2014/main" id="{5BA82D0B-7293-D538-9622-4613700B8F73}"/>
                </a:ext>
              </a:extLst>
            </p:cNvPr>
            <p:cNvGrpSpPr/>
            <p:nvPr/>
          </p:nvGrpSpPr>
          <p:grpSpPr>
            <a:xfrm>
              <a:off x="1592938" y="2587738"/>
              <a:ext cx="9042197" cy="2371084"/>
              <a:chOff x="1583239" y="2689586"/>
              <a:chExt cx="9042197" cy="2371084"/>
            </a:xfrm>
          </p:grpSpPr>
          <p:cxnSp>
            <p:nvCxnSpPr>
              <p:cNvPr id="11" name="Straight Arrow Connector 10">
                <a:extLst>
                  <a:ext uri="{FF2B5EF4-FFF2-40B4-BE49-F238E27FC236}">
                    <a16:creationId xmlns:a16="http://schemas.microsoft.com/office/drawing/2014/main" id="{E82B7983-0DFB-A7D6-A09B-0558D7FB5CB8}"/>
                  </a:ext>
                </a:extLst>
              </p:cNvPr>
              <p:cNvCxnSpPr>
                <a:cxnSpLocks/>
              </p:cNvCxnSpPr>
              <p:nvPr/>
            </p:nvCxnSpPr>
            <p:spPr>
              <a:xfrm flipH="1">
                <a:off x="1827973" y="3515705"/>
                <a:ext cx="1223" cy="10259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F37A1E-5BA1-FEAC-C320-FEEBC5421F40}"/>
                  </a:ext>
                </a:extLst>
              </p:cNvPr>
              <p:cNvCxnSpPr>
                <a:cxnSpLocks/>
                <a:endCxn id="25" idx="1"/>
              </p:cNvCxnSpPr>
              <p:nvPr/>
            </p:nvCxnSpPr>
            <p:spPr>
              <a:xfrm>
                <a:off x="6096000" y="3485000"/>
                <a:ext cx="3898303" cy="110809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D210016-0E06-5B16-E6D6-B567723C4F83}"/>
                  </a:ext>
                </a:extLst>
              </p:cNvPr>
              <p:cNvGrpSpPr/>
              <p:nvPr/>
            </p:nvGrpSpPr>
            <p:grpSpPr>
              <a:xfrm>
                <a:off x="1583239" y="2689586"/>
                <a:ext cx="9042197" cy="858677"/>
                <a:chOff x="1446740" y="4534351"/>
                <a:chExt cx="9042197" cy="970759"/>
              </a:xfrm>
            </p:grpSpPr>
            <p:cxnSp>
              <p:nvCxnSpPr>
                <p:cNvPr id="31" name="Straight Connector 30">
                  <a:extLst>
                    <a:ext uri="{FF2B5EF4-FFF2-40B4-BE49-F238E27FC236}">
                      <a16:creationId xmlns:a16="http://schemas.microsoft.com/office/drawing/2014/main" id="{998AB5BE-DD1F-3526-4CF6-BF4D2207EB68}"/>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C6A0E6B-37FB-B227-C2BB-ECBAF531F9C8}"/>
                    </a:ext>
                  </a:extLst>
                </p:cNvPr>
                <p:cNvGrpSpPr/>
                <p:nvPr/>
              </p:nvGrpSpPr>
              <p:grpSpPr>
                <a:xfrm>
                  <a:off x="1446740" y="4534351"/>
                  <a:ext cx="9042197" cy="970759"/>
                  <a:chOff x="1446740" y="4534351"/>
                  <a:chExt cx="9042197" cy="970759"/>
                </a:xfrm>
              </p:grpSpPr>
              <p:cxnSp>
                <p:nvCxnSpPr>
                  <p:cNvPr id="33" name="Straight Connector 32">
                    <a:extLst>
                      <a:ext uri="{FF2B5EF4-FFF2-40B4-BE49-F238E27FC236}">
                        <a16:creationId xmlns:a16="http://schemas.microsoft.com/office/drawing/2014/main" id="{4BCC2406-349C-99E9-56B1-70467DE6B353}"/>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A2E16BCB-1B60-AC67-30D9-17164DE47E7B}"/>
                      </a:ext>
                    </a:extLst>
                  </p:cNvPr>
                  <p:cNvGrpSpPr/>
                  <p:nvPr/>
                </p:nvGrpSpPr>
                <p:grpSpPr>
                  <a:xfrm>
                    <a:off x="1446740" y="4534351"/>
                    <a:ext cx="9042197" cy="970759"/>
                    <a:chOff x="1446740" y="4534351"/>
                    <a:chExt cx="9042197" cy="970759"/>
                  </a:xfrm>
                </p:grpSpPr>
                <p:cxnSp>
                  <p:nvCxnSpPr>
                    <p:cNvPr id="35" name="Straight Connector 34">
                      <a:extLst>
                        <a:ext uri="{FF2B5EF4-FFF2-40B4-BE49-F238E27FC236}">
                          <a16:creationId xmlns:a16="http://schemas.microsoft.com/office/drawing/2014/main" id="{A82DBC7E-077C-88EC-9BFB-82DD55C08EA8}"/>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EC3E25-99CE-BAB1-A2C3-CA69E4EA7F73}"/>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1FA967-0B71-B5AD-D2FD-EA452B4E8C69}"/>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F919A1-CB6C-9617-4C70-7621666C5E08}"/>
                        </a:ext>
                      </a:extLst>
                    </p:cNvPr>
                    <p:cNvSpPr txBox="1"/>
                    <p:nvPr/>
                  </p:nvSpPr>
                  <p:spPr>
                    <a:xfrm>
                      <a:off x="1446740" y="4645287"/>
                      <a:ext cx="580633" cy="686281"/>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1800" b="1">
                        <a:solidFill>
                          <a:srgbClr val="0070C0"/>
                        </a:solidFill>
                      </a:endParaRPr>
                    </a:p>
                  </p:txBody>
                </p:sp>
                <p:sp>
                  <p:nvSpPr>
                    <p:cNvPr id="39" name="TextBox 38">
                      <a:extLst>
                        <a:ext uri="{FF2B5EF4-FFF2-40B4-BE49-F238E27FC236}">
                          <a16:creationId xmlns:a16="http://schemas.microsoft.com/office/drawing/2014/main" id="{45D40DE7-3F78-9731-29D3-6F87B291BC8F}"/>
                        </a:ext>
                      </a:extLst>
                    </p:cNvPr>
                    <p:cNvSpPr txBox="1"/>
                    <p:nvPr/>
                  </p:nvSpPr>
                  <p:spPr>
                    <a:xfrm>
                      <a:off x="9908304" y="4631574"/>
                      <a:ext cx="580633" cy="686281"/>
                    </a:xfrm>
                    <a:prstGeom prst="rect">
                      <a:avLst/>
                    </a:prstGeom>
                    <a:noFill/>
                  </p:spPr>
                  <p:txBody>
                    <a:bodyPr wrap="square">
                      <a:spAutoFit/>
                    </a:bodyPr>
                    <a:lstStyle/>
                    <a:p>
                      <a:r>
                        <a:rPr lang="vi-VN" sz="1800" b="1">
                          <a:solidFill>
                            <a:srgbClr val="0070C0"/>
                          </a:solidFill>
                          <a:latin typeface="Comfortaa" panose="00000500000000000000" pitchFamily="2" charset="0"/>
                          <a:ea typeface="Times New Roman" panose="02020603050405020304" pitchFamily="18" charset="0"/>
                          <a:cs typeface="Times New Roman" panose="02020603050405020304" pitchFamily="18" charset="0"/>
                        </a:rPr>
                        <a:t>1</a:t>
                      </a:r>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a:t>
                      </a:r>
                      <a:endParaRPr lang="en-US" sz="1800" b="1">
                        <a:solidFill>
                          <a:srgbClr val="0070C0"/>
                        </a:solidFill>
                      </a:endParaRPr>
                    </a:p>
                  </p:txBody>
                </p:sp>
                <p:sp>
                  <p:nvSpPr>
                    <p:cNvPr id="40" name="TextBox 39">
                      <a:extLst>
                        <a:ext uri="{FF2B5EF4-FFF2-40B4-BE49-F238E27FC236}">
                          <a16:creationId xmlns:a16="http://schemas.microsoft.com/office/drawing/2014/main" id="{82124F53-5D72-CB49-EA96-6734667A2B34}"/>
                        </a:ext>
                      </a:extLst>
                    </p:cNvPr>
                    <p:cNvSpPr txBox="1"/>
                    <p:nvPr/>
                  </p:nvSpPr>
                  <p:spPr>
                    <a:xfrm>
                      <a:off x="5649786" y="4709119"/>
                      <a:ext cx="580633" cy="686281"/>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1800" b="1">
                        <a:solidFill>
                          <a:srgbClr val="0070C0"/>
                        </a:solidFill>
                      </a:endParaRPr>
                    </a:p>
                  </p:txBody>
                </p:sp>
                <p:sp>
                  <p:nvSpPr>
                    <p:cNvPr id="41" name="TextBox 40">
                      <a:extLst>
                        <a:ext uri="{FF2B5EF4-FFF2-40B4-BE49-F238E27FC236}">
                          <a16:creationId xmlns:a16="http://schemas.microsoft.com/office/drawing/2014/main" id="{DEB1EDCF-D21F-9A91-A5B8-B4A6A0609538}"/>
                        </a:ext>
                      </a:extLst>
                    </p:cNvPr>
                    <p:cNvSpPr txBox="1"/>
                    <p:nvPr/>
                  </p:nvSpPr>
                  <p:spPr>
                    <a:xfrm>
                      <a:off x="7830472" y="4682956"/>
                      <a:ext cx="744292" cy="686281"/>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0.75</a:t>
                      </a:r>
                      <a:endParaRPr lang="en-US" sz="1800" b="1">
                        <a:solidFill>
                          <a:srgbClr val="0070C0"/>
                        </a:solidFill>
                      </a:endParaRPr>
                    </a:p>
                  </p:txBody>
                </p:sp>
                <p:sp>
                  <p:nvSpPr>
                    <p:cNvPr id="42" name="TextBox 41">
                      <a:extLst>
                        <a:ext uri="{FF2B5EF4-FFF2-40B4-BE49-F238E27FC236}">
                          <a16:creationId xmlns:a16="http://schemas.microsoft.com/office/drawing/2014/main" id="{0CBC194B-0E0B-B0C6-00FC-8925884DDD18}"/>
                        </a:ext>
                      </a:extLst>
                    </p:cNvPr>
                    <p:cNvSpPr txBox="1"/>
                    <p:nvPr/>
                  </p:nvSpPr>
                  <p:spPr>
                    <a:xfrm>
                      <a:off x="3632528" y="4631574"/>
                      <a:ext cx="580633" cy="743472"/>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43" name="TextBox 42">
                      <a:extLst>
                        <a:ext uri="{FF2B5EF4-FFF2-40B4-BE49-F238E27FC236}">
                          <a16:creationId xmlns:a16="http://schemas.microsoft.com/office/drawing/2014/main" id="{8301DB8F-83B2-8885-E3A6-88795FA4FFC3}"/>
                        </a:ext>
                      </a:extLst>
                    </p:cNvPr>
                    <p:cNvSpPr txBox="1"/>
                    <p:nvPr/>
                  </p:nvSpPr>
                  <p:spPr>
                    <a:xfrm>
                      <a:off x="6993125" y="4583825"/>
                      <a:ext cx="580633" cy="743472"/>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44" name="TextBox 43">
                      <a:extLst>
                        <a:ext uri="{FF2B5EF4-FFF2-40B4-BE49-F238E27FC236}">
                          <a16:creationId xmlns:a16="http://schemas.microsoft.com/office/drawing/2014/main" id="{9CAC6B69-3DC3-BFE9-D6DF-B903183F95F9}"/>
                        </a:ext>
                      </a:extLst>
                    </p:cNvPr>
                    <p:cNvSpPr txBox="1"/>
                    <p:nvPr/>
                  </p:nvSpPr>
                  <p:spPr>
                    <a:xfrm>
                      <a:off x="9121792" y="4534351"/>
                      <a:ext cx="580633" cy="743472"/>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nvGrpSpPr>
              <p:cNvPr id="14" name="Group 13">
                <a:extLst>
                  <a:ext uri="{FF2B5EF4-FFF2-40B4-BE49-F238E27FC236}">
                    <a16:creationId xmlns:a16="http://schemas.microsoft.com/office/drawing/2014/main" id="{D0CDB91A-7C16-2547-F0E1-BFB1A9347DC3}"/>
                  </a:ext>
                </a:extLst>
              </p:cNvPr>
              <p:cNvGrpSpPr/>
              <p:nvPr/>
            </p:nvGrpSpPr>
            <p:grpSpPr>
              <a:xfrm>
                <a:off x="1597664" y="4196578"/>
                <a:ext cx="8977273" cy="864092"/>
                <a:chOff x="1480563" y="4528229"/>
                <a:chExt cx="8977273" cy="976881"/>
              </a:xfrm>
            </p:grpSpPr>
            <p:cxnSp>
              <p:nvCxnSpPr>
                <p:cNvPr id="15" name="Straight Connector 14">
                  <a:extLst>
                    <a:ext uri="{FF2B5EF4-FFF2-40B4-BE49-F238E27FC236}">
                      <a16:creationId xmlns:a16="http://schemas.microsoft.com/office/drawing/2014/main" id="{C44A12D0-67E9-F42C-4110-89E6974C9ACF}"/>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9C47992-77AA-3F82-45B7-A31A2F4234FF}"/>
                    </a:ext>
                  </a:extLst>
                </p:cNvPr>
                <p:cNvGrpSpPr/>
                <p:nvPr/>
              </p:nvGrpSpPr>
              <p:grpSpPr>
                <a:xfrm>
                  <a:off x="1480563" y="4528229"/>
                  <a:ext cx="8977273" cy="976881"/>
                  <a:chOff x="1480563" y="4528229"/>
                  <a:chExt cx="8977273" cy="976881"/>
                </a:xfrm>
              </p:grpSpPr>
              <p:cxnSp>
                <p:nvCxnSpPr>
                  <p:cNvPr id="18" name="Straight Connector 17">
                    <a:extLst>
                      <a:ext uri="{FF2B5EF4-FFF2-40B4-BE49-F238E27FC236}">
                        <a16:creationId xmlns:a16="http://schemas.microsoft.com/office/drawing/2014/main" id="{B9E1BB83-9B57-76D5-06D5-C9EB9243F832}"/>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20532DE-E6D5-390A-331F-E919B2E93A6C}"/>
                      </a:ext>
                    </a:extLst>
                  </p:cNvPr>
                  <p:cNvGrpSpPr/>
                  <p:nvPr/>
                </p:nvGrpSpPr>
                <p:grpSpPr>
                  <a:xfrm>
                    <a:off x="1480563" y="4528229"/>
                    <a:ext cx="8977273" cy="976881"/>
                    <a:chOff x="1480563" y="4528229"/>
                    <a:chExt cx="8977273" cy="976881"/>
                  </a:xfrm>
                </p:grpSpPr>
                <p:cxnSp>
                  <p:nvCxnSpPr>
                    <p:cNvPr id="20" name="Straight Connector 19">
                      <a:extLst>
                        <a:ext uri="{FF2B5EF4-FFF2-40B4-BE49-F238E27FC236}">
                          <a16:creationId xmlns:a16="http://schemas.microsoft.com/office/drawing/2014/main" id="{D9CF3B89-B8C7-FC18-BC4F-D2791DE11A15}"/>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1D4ED5-3008-5A83-D753-9F1D3E2FDD26}"/>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C5535D0-B2DF-F388-4D60-4736DCED3538}"/>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9EC8BE8-5ACF-11F6-5777-573E7E1F5936}"/>
                        </a:ext>
                      </a:extLst>
                    </p:cNvPr>
                    <p:cNvSpPr txBox="1"/>
                    <p:nvPr/>
                  </p:nvSpPr>
                  <p:spPr>
                    <a:xfrm>
                      <a:off x="1480563" y="4679179"/>
                      <a:ext cx="580633" cy="686282"/>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1800" b="1">
                        <a:solidFill>
                          <a:srgbClr val="0070C0"/>
                        </a:solidFill>
                      </a:endParaRPr>
                    </a:p>
                  </p:txBody>
                </p:sp>
                <p:sp>
                  <p:nvSpPr>
                    <p:cNvPr id="25" name="TextBox 24">
                      <a:extLst>
                        <a:ext uri="{FF2B5EF4-FFF2-40B4-BE49-F238E27FC236}">
                          <a16:creationId xmlns:a16="http://schemas.microsoft.com/office/drawing/2014/main" id="{13292F79-7252-1FFD-E9B4-71199A7C2513}"/>
                        </a:ext>
                      </a:extLst>
                    </p:cNvPr>
                    <p:cNvSpPr txBox="1"/>
                    <p:nvPr/>
                  </p:nvSpPr>
                  <p:spPr>
                    <a:xfrm>
                      <a:off x="9877203" y="4633359"/>
                      <a:ext cx="580633" cy="686282"/>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1800" b="1">
                        <a:solidFill>
                          <a:srgbClr val="0070C0"/>
                        </a:solidFill>
                      </a:endParaRPr>
                    </a:p>
                  </p:txBody>
                </p:sp>
                <p:sp>
                  <p:nvSpPr>
                    <p:cNvPr id="26" name="TextBox 25">
                      <a:extLst>
                        <a:ext uri="{FF2B5EF4-FFF2-40B4-BE49-F238E27FC236}">
                          <a16:creationId xmlns:a16="http://schemas.microsoft.com/office/drawing/2014/main" id="{204E90B8-9463-EE3A-85E7-DDC0D810C456}"/>
                        </a:ext>
                      </a:extLst>
                    </p:cNvPr>
                    <p:cNvSpPr txBox="1"/>
                    <p:nvPr/>
                  </p:nvSpPr>
                  <p:spPr>
                    <a:xfrm>
                      <a:off x="5625425" y="4749651"/>
                      <a:ext cx="580633" cy="628192"/>
                    </a:xfrm>
                    <a:prstGeom prst="rect">
                      <a:avLst/>
                    </a:prstGeom>
                    <a:noFill/>
                  </p:spPr>
                  <p:txBody>
                    <a:bodyPr wrap="square">
                      <a:spAutoFit/>
                    </a:bodyPr>
                    <a:lstStyle/>
                    <a:p>
                      <a:endParaRPr lang="en-US" sz="2000" b="1">
                        <a:solidFill>
                          <a:srgbClr val="0070C0"/>
                        </a:solidFill>
                      </a:endParaRPr>
                    </a:p>
                  </p:txBody>
                </p:sp>
                <p:sp>
                  <p:nvSpPr>
                    <p:cNvPr id="27" name="TextBox 26">
                      <a:extLst>
                        <a:ext uri="{FF2B5EF4-FFF2-40B4-BE49-F238E27FC236}">
                          <a16:creationId xmlns:a16="http://schemas.microsoft.com/office/drawing/2014/main" id="{0198FB73-1595-8B86-59B1-429F6853F8C3}"/>
                        </a:ext>
                      </a:extLst>
                    </p:cNvPr>
                    <p:cNvSpPr txBox="1"/>
                    <p:nvPr/>
                  </p:nvSpPr>
                  <p:spPr>
                    <a:xfrm>
                      <a:off x="7772446" y="4753237"/>
                      <a:ext cx="744292" cy="628192"/>
                    </a:xfrm>
                    <a:prstGeom prst="rect">
                      <a:avLst/>
                    </a:prstGeom>
                    <a:noFill/>
                  </p:spPr>
                  <p:txBody>
                    <a:bodyPr wrap="square">
                      <a:spAutoFit/>
                    </a:bodyPr>
                    <a:lstStyle/>
                    <a:p>
                      <a:endParaRPr lang="en-US" sz="2000" b="1">
                        <a:solidFill>
                          <a:srgbClr val="0070C0"/>
                        </a:solidFill>
                      </a:endParaRPr>
                    </a:p>
                  </p:txBody>
                </p:sp>
                <p:sp>
                  <p:nvSpPr>
                    <p:cNvPr id="28" name="TextBox 27">
                      <a:extLst>
                        <a:ext uri="{FF2B5EF4-FFF2-40B4-BE49-F238E27FC236}">
                          <a16:creationId xmlns:a16="http://schemas.microsoft.com/office/drawing/2014/main" id="{0AE50FF2-64F5-C2A2-82BF-5B3C874F9830}"/>
                        </a:ext>
                      </a:extLst>
                    </p:cNvPr>
                    <p:cNvSpPr txBox="1"/>
                    <p:nvPr/>
                  </p:nvSpPr>
                  <p:spPr>
                    <a:xfrm>
                      <a:off x="3683795" y="4528229"/>
                      <a:ext cx="580633" cy="743473"/>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29" name="TextBox 28">
                      <a:extLst>
                        <a:ext uri="{FF2B5EF4-FFF2-40B4-BE49-F238E27FC236}">
                          <a16:creationId xmlns:a16="http://schemas.microsoft.com/office/drawing/2014/main" id="{05831674-5926-D1DD-C60B-F7E0ADAB7B09}"/>
                        </a:ext>
                      </a:extLst>
                    </p:cNvPr>
                    <p:cNvSpPr txBox="1"/>
                    <p:nvPr/>
                  </p:nvSpPr>
                  <p:spPr>
                    <a:xfrm>
                      <a:off x="7066784" y="4580321"/>
                      <a:ext cx="580633" cy="743473"/>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30" name="TextBox 29">
                      <a:extLst>
                        <a:ext uri="{FF2B5EF4-FFF2-40B4-BE49-F238E27FC236}">
                          <a16:creationId xmlns:a16="http://schemas.microsoft.com/office/drawing/2014/main" id="{7F448636-4AF4-0B78-845F-5D87240E7C64}"/>
                        </a:ext>
                      </a:extLst>
                    </p:cNvPr>
                    <p:cNvSpPr txBox="1"/>
                    <p:nvPr/>
                  </p:nvSpPr>
                  <p:spPr>
                    <a:xfrm>
                      <a:off x="9151368" y="4682011"/>
                      <a:ext cx="580633" cy="743473"/>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sp>
          <p:nvSpPr>
            <p:cNvPr id="8" name="TextBox 7">
              <a:extLst>
                <a:ext uri="{FF2B5EF4-FFF2-40B4-BE49-F238E27FC236}">
                  <a16:creationId xmlns:a16="http://schemas.microsoft.com/office/drawing/2014/main" id="{7674F19B-68F2-EC24-C6FF-A361F817747A}"/>
                </a:ext>
              </a:extLst>
            </p:cNvPr>
            <p:cNvSpPr txBox="1"/>
            <p:nvPr/>
          </p:nvSpPr>
          <p:spPr>
            <a:xfrm>
              <a:off x="5752225" y="4165714"/>
              <a:ext cx="776778" cy="607045"/>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800" b="1">
                <a:solidFill>
                  <a:srgbClr val="0070C0"/>
                </a:solidFill>
              </a:endParaRPr>
            </a:p>
          </p:txBody>
        </p:sp>
        <p:sp>
          <p:nvSpPr>
            <p:cNvPr id="10" name="TextBox 9">
              <a:extLst>
                <a:ext uri="{FF2B5EF4-FFF2-40B4-BE49-F238E27FC236}">
                  <a16:creationId xmlns:a16="http://schemas.microsoft.com/office/drawing/2014/main" id="{CE169193-7324-62A8-87C2-3C87CE1BABD6}"/>
                </a:ext>
              </a:extLst>
            </p:cNvPr>
            <p:cNvSpPr txBox="1"/>
            <p:nvPr/>
          </p:nvSpPr>
          <p:spPr>
            <a:xfrm>
              <a:off x="7827329" y="4210659"/>
              <a:ext cx="1050690" cy="607045"/>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0.375</a:t>
              </a:r>
              <a:endParaRPr lang="en-US" sz="1800" b="1">
                <a:solidFill>
                  <a:srgbClr val="0070C0"/>
                </a:solidFill>
              </a:endParaRPr>
            </a:p>
          </p:txBody>
        </p:sp>
      </p:grpSp>
      <p:cxnSp>
        <p:nvCxnSpPr>
          <p:cNvPr id="49" name="Straight Arrow Connector 48">
            <a:extLst>
              <a:ext uri="{FF2B5EF4-FFF2-40B4-BE49-F238E27FC236}">
                <a16:creationId xmlns:a16="http://schemas.microsoft.com/office/drawing/2014/main" id="{29A062E6-72AC-6C0F-8FFE-7F5DB114FA9B}"/>
              </a:ext>
            </a:extLst>
          </p:cNvPr>
          <p:cNvCxnSpPr>
            <a:cxnSpLocks/>
            <a:endCxn id="60" idx="0"/>
          </p:cNvCxnSpPr>
          <p:nvPr/>
        </p:nvCxnSpPr>
        <p:spPr>
          <a:xfrm flipH="1">
            <a:off x="1163508" y="4077290"/>
            <a:ext cx="6243366" cy="49824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F159A07-3B1E-F915-9A33-0FE88518A56B}"/>
              </a:ext>
            </a:extLst>
          </p:cNvPr>
          <p:cNvCxnSpPr>
            <a:cxnSpLocks/>
            <a:endCxn id="61" idx="0"/>
          </p:cNvCxnSpPr>
          <p:nvPr/>
        </p:nvCxnSpPr>
        <p:spPr>
          <a:xfrm>
            <a:off x="9627242" y="4201705"/>
            <a:ext cx="15942" cy="36809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EDD21EEC-8E96-CC2A-EC02-0B21069198FB}"/>
              </a:ext>
            </a:extLst>
          </p:cNvPr>
          <p:cNvGrpSpPr/>
          <p:nvPr/>
        </p:nvGrpSpPr>
        <p:grpSpPr>
          <a:xfrm>
            <a:off x="865187" y="3608511"/>
            <a:ext cx="9187614" cy="510157"/>
            <a:chOff x="1407644" y="4557152"/>
            <a:chExt cx="9171538" cy="947958"/>
          </a:xfrm>
        </p:grpSpPr>
        <p:cxnSp>
          <p:nvCxnSpPr>
            <p:cNvPr id="67" name="Straight Connector 66">
              <a:extLst>
                <a:ext uri="{FF2B5EF4-FFF2-40B4-BE49-F238E27FC236}">
                  <a16:creationId xmlns:a16="http://schemas.microsoft.com/office/drawing/2014/main" id="{D2A45304-7E5B-B9EA-06FB-F5075C590980}"/>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AEB93770-93D5-752B-23FD-C89BEC4E18C6}"/>
                </a:ext>
              </a:extLst>
            </p:cNvPr>
            <p:cNvGrpSpPr/>
            <p:nvPr/>
          </p:nvGrpSpPr>
          <p:grpSpPr>
            <a:xfrm>
              <a:off x="1407644" y="4557152"/>
              <a:ext cx="9171538" cy="947958"/>
              <a:chOff x="1407644" y="4557152"/>
              <a:chExt cx="9171538" cy="947958"/>
            </a:xfrm>
          </p:grpSpPr>
          <p:cxnSp>
            <p:nvCxnSpPr>
              <p:cNvPr id="69" name="Straight Connector 68">
                <a:extLst>
                  <a:ext uri="{FF2B5EF4-FFF2-40B4-BE49-F238E27FC236}">
                    <a16:creationId xmlns:a16="http://schemas.microsoft.com/office/drawing/2014/main" id="{AC743875-A9A6-CC30-7B6D-6257CC375B89}"/>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969F169C-C09B-E462-B575-F81077638D21}"/>
                  </a:ext>
                </a:extLst>
              </p:cNvPr>
              <p:cNvGrpSpPr/>
              <p:nvPr/>
            </p:nvGrpSpPr>
            <p:grpSpPr>
              <a:xfrm>
                <a:off x="1407644" y="4557152"/>
                <a:ext cx="9171538" cy="947958"/>
                <a:chOff x="1407644" y="4557152"/>
                <a:chExt cx="9171538" cy="947958"/>
              </a:xfrm>
            </p:grpSpPr>
            <p:cxnSp>
              <p:nvCxnSpPr>
                <p:cNvPr id="71" name="Straight Connector 70">
                  <a:extLst>
                    <a:ext uri="{FF2B5EF4-FFF2-40B4-BE49-F238E27FC236}">
                      <a16:creationId xmlns:a16="http://schemas.microsoft.com/office/drawing/2014/main" id="{7E3AE6BB-7788-B11D-E6B1-36C33905026D}"/>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891622-A912-8A31-9772-331D126A5D72}"/>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8738FD3-4852-C1F8-0B46-937B37E262CF}"/>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82F5CED-73BF-0C41-4A88-191A00C09BA3}"/>
                    </a:ext>
                  </a:extLst>
                </p:cNvPr>
                <p:cNvSpPr txBox="1"/>
                <p:nvPr/>
              </p:nvSpPr>
              <p:spPr>
                <a:xfrm>
                  <a:off x="1407644" y="4557152"/>
                  <a:ext cx="736011"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800" b="1">
                    <a:solidFill>
                      <a:srgbClr val="0070C0"/>
                    </a:solidFill>
                  </a:endParaRPr>
                </a:p>
              </p:txBody>
            </p:sp>
            <p:sp>
              <p:nvSpPr>
                <p:cNvPr id="75" name="TextBox 74">
                  <a:extLst>
                    <a:ext uri="{FF2B5EF4-FFF2-40B4-BE49-F238E27FC236}">
                      <a16:creationId xmlns:a16="http://schemas.microsoft.com/office/drawing/2014/main" id="{D6F4B2DA-A8E4-661C-8131-A328C03733E1}"/>
                    </a:ext>
                  </a:extLst>
                </p:cNvPr>
                <p:cNvSpPr txBox="1"/>
                <p:nvPr/>
              </p:nvSpPr>
              <p:spPr>
                <a:xfrm>
                  <a:off x="9709982" y="4675121"/>
                  <a:ext cx="869200"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0.375</a:t>
                  </a:r>
                  <a:endParaRPr lang="en-US" sz="1800" b="1">
                    <a:solidFill>
                      <a:srgbClr val="0070C0"/>
                    </a:solidFill>
                  </a:endParaRPr>
                </a:p>
              </p:txBody>
            </p:sp>
            <p:sp>
              <p:nvSpPr>
                <p:cNvPr id="76" name="TextBox 75">
                  <a:extLst>
                    <a:ext uri="{FF2B5EF4-FFF2-40B4-BE49-F238E27FC236}">
                      <a16:creationId xmlns:a16="http://schemas.microsoft.com/office/drawing/2014/main" id="{2CAB4C0A-885E-C977-594E-1BC3DC65AC2F}"/>
                    </a:ext>
                  </a:extLst>
                </p:cNvPr>
                <p:cNvSpPr txBox="1"/>
                <p:nvPr/>
              </p:nvSpPr>
              <p:spPr>
                <a:xfrm>
                  <a:off x="5483012" y="4608431"/>
                  <a:ext cx="1043651"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0.3125</a:t>
                  </a:r>
                  <a:endParaRPr lang="en-US" sz="1800" b="1">
                    <a:solidFill>
                      <a:srgbClr val="0070C0"/>
                    </a:solidFill>
                  </a:endParaRPr>
                </a:p>
              </p:txBody>
            </p:sp>
            <p:sp>
              <p:nvSpPr>
                <p:cNvPr id="77" name="TextBox 76">
                  <a:extLst>
                    <a:ext uri="{FF2B5EF4-FFF2-40B4-BE49-F238E27FC236}">
                      <a16:creationId xmlns:a16="http://schemas.microsoft.com/office/drawing/2014/main" id="{D5078638-45F8-8D0D-6252-F8EA66568104}"/>
                    </a:ext>
                  </a:extLst>
                </p:cNvPr>
                <p:cNvSpPr txBox="1"/>
                <p:nvPr/>
              </p:nvSpPr>
              <p:spPr>
                <a:xfrm>
                  <a:off x="7726493" y="4612688"/>
                  <a:ext cx="948658"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0.3438</a:t>
                  </a:r>
                  <a:endParaRPr lang="en-US" sz="1800" b="1">
                    <a:solidFill>
                      <a:srgbClr val="0070C0"/>
                    </a:solidFill>
                  </a:endParaRPr>
                </a:p>
              </p:txBody>
            </p:sp>
            <p:sp>
              <p:nvSpPr>
                <p:cNvPr id="78" name="TextBox 77">
                  <a:extLst>
                    <a:ext uri="{FF2B5EF4-FFF2-40B4-BE49-F238E27FC236}">
                      <a16:creationId xmlns:a16="http://schemas.microsoft.com/office/drawing/2014/main" id="{0D5B1158-A809-8EAD-0777-65E8BDC1ED4E}"/>
                    </a:ext>
                  </a:extLst>
                </p:cNvPr>
                <p:cNvSpPr txBox="1"/>
                <p:nvPr/>
              </p:nvSpPr>
              <p:spPr>
                <a:xfrm>
                  <a:off x="3632528" y="4653951"/>
                  <a:ext cx="580633" cy="628191"/>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79" name="TextBox 78">
                  <a:extLst>
                    <a:ext uri="{FF2B5EF4-FFF2-40B4-BE49-F238E27FC236}">
                      <a16:creationId xmlns:a16="http://schemas.microsoft.com/office/drawing/2014/main" id="{A644F00A-3254-BEB7-EF87-73FEE34709E9}"/>
                    </a:ext>
                  </a:extLst>
                </p:cNvPr>
                <p:cNvSpPr txBox="1"/>
                <p:nvPr/>
              </p:nvSpPr>
              <p:spPr>
                <a:xfrm>
                  <a:off x="7050090" y="4612687"/>
                  <a:ext cx="580633" cy="628191"/>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80" name="TextBox 79">
                  <a:extLst>
                    <a:ext uri="{FF2B5EF4-FFF2-40B4-BE49-F238E27FC236}">
                      <a16:creationId xmlns:a16="http://schemas.microsoft.com/office/drawing/2014/main" id="{9925639A-AF08-E7EF-3054-4E604BCB1C25}"/>
                    </a:ext>
                  </a:extLst>
                </p:cNvPr>
                <p:cNvSpPr txBox="1"/>
                <p:nvPr/>
              </p:nvSpPr>
              <p:spPr>
                <a:xfrm>
                  <a:off x="9111757" y="4612687"/>
                  <a:ext cx="580633" cy="628191"/>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grpSp>
        <p:nvGrpSpPr>
          <p:cNvPr id="52" name="Group 51">
            <a:extLst>
              <a:ext uri="{FF2B5EF4-FFF2-40B4-BE49-F238E27FC236}">
                <a16:creationId xmlns:a16="http://schemas.microsoft.com/office/drawing/2014/main" id="{33175EDD-3953-5D55-68F6-BB16E2DD82FF}"/>
              </a:ext>
            </a:extLst>
          </p:cNvPr>
          <p:cNvGrpSpPr/>
          <p:nvPr/>
        </p:nvGrpSpPr>
        <p:grpSpPr>
          <a:xfrm>
            <a:off x="695192" y="4528680"/>
            <a:ext cx="9408928" cy="510158"/>
            <a:chOff x="1257344" y="4557151"/>
            <a:chExt cx="9392465" cy="947959"/>
          </a:xfrm>
        </p:grpSpPr>
        <p:cxnSp>
          <p:nvCxnSpPr>
            <p:cNvPr id="53" name="Straight Connector 52">
              <a:extLst>
                <a:ext uri="{FF2B5EF4-FFF2-40B4-BE49-F238E27FC236}">
                  <a16:creationId xmlns:a16="http://schemas.microsoft.com/office/drawing/2014/main" id="{02BA8344-864B-F34B-738F-8661DA1B8CBF}"/>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E430D670-9BD4-1B07-94C2-D9E4817E42B8}"/>
                </a:ext>
              </a:extLst>
            </p:cNvPr>
            <p:cNvGrpSpPr/>
            <p:nvPr/>
          </p:nvGrpSpPr>
          <p:grpSpPr>
            <a:xfrm>
              <a:off x="1257344" y="4557151"/>
              <a:ext cx="9392465" cy="947959"/>
              <a:chOff x="1257344" y="4557151"/>
              <a:chExt cx="9392465" cy="947959"/>
            </a:xfrm>
          </p:grpSpPr>
          <p:cxnSp>
            <p:nvCxnSpPr>
              <p:cNvPr id="55" name="Straight Connector 54">
                <a:extLst>
                  <a:ext uri="{FF2B5EF4-FFF2-40B4-BE49-F238E27FC236}">
                    <a16:creationId xmlns:a16="http://schemas.microsoft.com/office/drawing/2014/main" id="{FEB71ECB-BA46-1005-54AC-B5648A83AAA4}"/>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3F3D8E12-9B5E-64EB-8F6D-9F45FF8F573D}"/>
                  </a:ext>
                </a:extLst>
              </p:cNvPr>
              <p:cNvGrpSpPr/>
              <p:nvPr/>
            </p:nvGrpSpPr>
            <p:grpSpPr>
              <a:xfrm>
                <a:off x="1257344" y="4557151"/>
                <a:ext cx="9392465" cy="947959"/>
                <a:chOff x="1257344" y="4557151"/>
                <a:chExt cx="9392465" cy="947959"/>
              </a:xfrm>
            </p:grpSpPr>
            <p:cxnSp>
              <p:nvCxnSpPr>
                <p:cNvPr id="57" name="Straight Connector 56">
                  <a:extLst>
                    <a:ext uri="{FF2B5EF4-FFF2-40B4-BE49-F238E27FC236}">
                      <a16:creationId xmlns:a16="http://schemas.microsoft.com/office/drawing/2014/main" id="{04DFB98F-61DA-7229-EF12-3D12C6F51696}"/>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FC353DE-275C-9E8B-EB0A-9A502F8BD116}"/>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5A9F35-ED6A-4320-F1EE-12A85F878415}"/>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001C3D-2B44-B424-FD68-9A889D81C81B}"/>
                    </a:ext>
                  </a:extLst>
                </p:cNvPr>
                <p:cNvSpPr txBox="1"/>
                <p:nvPr/>
              </p:nvSpPr>
              <p:spPr>
                <a:xfrm>
                  <a:off x="1257344" y="4644220"/>
                  <a:ext cx="934993"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0.3438</a:t>
                  </a:r>
                  <a:endParaRPr lang="en-US" sz="1800" b="1">
                    <a:solidFill>
                      <a:srgbClr val="0070C0"/>
                    </a:solidFill>
                  </a:endParaRPr>
                </a:p>
              </p:txBody>
            </p:sp>
            <p:sp>
              <p:nvSpPr>
                <p:cNvPr id="61" name="TextBox 60">
                  <a:extLst>
                    <a:ext uri="{FF2B5EF4-FFF2-40B4-BE49-F238E27FC236}">
                      <a16:creationId xmlns:a16="http://schemas.microsoft.com/office/drawing/2014/main" id="{5C6E45F9-C41E-544C-C3EF-73EC43E86920}"/>
                    </a:ext>
                  </a:extLst>
                </p:cNvPr>
                <p:cNvSpPr txBox="1"/>
                <p:nvPr/>
              </p:nvSpPr>
              <p:spPr>
                <a:xfrm>
                  <a:off x="9729548" y="4633555"/>
                  <a:ext cx="920261" cy="579870"/>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0.375</a:t>
                  </a:r>
                  <a:endParaRPr lang="en-US" sz="1800" b="1">
                    <a:solidFill>
                      <a:srgbClr val="0070C0"/>
                    </a:solidFill>
                  </a:endParaRPr>
                </a:p>
              </p:txBody>
            </p:sp>
            <p:sp>
              <p:nvSpPr>
                <p:cNvPr id="62" name="TextBox 61">
                  <a:extLst>
                    <a:ext uri="{FF2B5EF4-FFF2-40B4-BE49-F238E27FC236}">
                      <a16:creationId xmlns:a16="http://schemas.microsoft.com/office/drawing/2014/main" id="{770FD045-46F7-FA0A-D9AD-E30223AC8AAD}"/>
                    </a:ext>
                  </a:extLst>
                </p:cNvPr>
                <p:cNvSpPr txBox="1"/>
                <p:nvPr/>
              </p:nvSpPr>
              <p:spPr>
                <a:xfrm>
                  <a:off x="5625425" y="4749651"/>
                  <a:ext cx="580633" cy="628193"/>
                </a:xfrm>
                <a:prstGeom prst="rect">
                  <a:avLst/>
                </a:prstGeom>
                <a:noFill/>
              </p:spPr>
              <p:txBody>
                <a:bodyPr wrap="square">
                  <a:spAutoFit/>
                </a:bodyPr>
                <a:lstStyle/>
                <a:p>
                  <a:endParaRPr lang="en-US" sz="2000" b="1">
                    <a:solidFill>
                      <a:srgbClr val="0070C0"/>
                    </a:solidFill>
                  </a:endParaRPr>
                </a:p>
              </p:txBody>
            </p:sp>
            <p:sp>
              <p:nvSpPr>
                <p:cNvPr id="63" name="TextBox 62">
                  <a:extLst>
                    <a:ext uri="{FF2B5EF4-FFF2-40B4-BE49-F238E27FC236}">
                      <a16:creationId xmlns:a16="http://schemas.microsoft.com/office/drawing/2014/main" id="{6DB6DDC4-C7F4-2D47-5F0C-7F63999BB67D}"/>
                    </a:ext>
                  </a:extLst>
                </p:cNvPr>
                <p:cNvSpPr txBox="1"/>
                <p:nvPr/>
              </p:nvSpPr>
              <p:spPr>
                <a:xfrm>
                  <a:off x="7772446" y="4753237"/>
                  <a:ext cx="744292" cy="628193"/>
                </a:xfrm>
                <a:prstGeom prst="rect">
                  <a:avLst/>
                </a:prstGeom>
                <a:noFill/>
              </p:spPr>
              <p:txBody>
                <a:bodyPr wrap="square">
                  <a:spAutoFit/>
                </a:bodyPr>
                <a:lstStyle/>
                <a:p>
                  <a:endParaRPr lang="en-US" sz="2000" b="1">
                    <a:solidFill>
                      <a:srgbClr val="0070C0"/>
                    </a:solidFill>
                  </a:endParaRPr>
                </a:p>
              </p:txBody>
            </p:sp>
            <p:sp>
              <p:nvSpPr>
                <p:cNvPr id="64" name="TextBox 63">
                  <a:extLst>
                    <a:ext uri="{FF2B5EF4-FFF2-40B4-BE49-F238E27FC236}">
                      <a16:creationId xmlns:a16="http://schemas.microsoft.com/office/drawing/2014/main" id="{D2C8730B-59EE-A4B2-8C79-714540B77D4B}"/>
                    </a:ext>
                  </a:extLst>
                </p:cNvPr>
                <p:cNvSpPr txBox="1"/>
                <p:nvPr/>
              </p:nvSpPr>
              <p:spPr>
                <a:xfrm>
                  <a:off x="3683795" y="4557151"/>
                  <a:ext cx="580633" cy="628193"/>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65" name="TextBox 64">
                  <a:extLst>
                    <a:ext uri="{FF2B5EF4-FFF2-40B4-BE49-F238E27FC236}">
                      <a16:creationId xmlns:a16="http://schemas.microsoft.com/office/drawing/2014/main" id="{8FD1A055-33AA-5C21-A49E-45292EA70F9E}"/>
                    </a:ext>
                  </a:extLst>
                </p:cNvPr>
                <p:cNvSpPr txBox="1"/>
                <p:nvPr/>
              </p:nvSpPr>
              <p:spPr>
                <a:xfrm>
                  <a:off x="7066783" y="4636212"/>
                  <a:ext cx="580633" cy="628193"/>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66" name="TextBox 65">
                  <a:extLst>
                    <a:ext uri="{FF2B5EF4-FFF2-40B4-BE49-F238E27FC236}">
                      <a16:creationId xmlns:a16="http://schemas.microsoft.com/office/drawing/2014/main" id="{8BE7FAE1-2C7E-70D7-7427-B4AD78276BD6}"/>
                    </a:ext>
                  </a:extLst>
                </p:cNvPr>
                <p:cNvSpPr txBox="1"/>
                <p:nvPr/>
              </p:nvSpPr>
              <p:spPr>
                <a:xfrm>
                  <a:off x="9151366" y="4684036"/>
                  <a:ext cx="580633" cy="628193"/>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sp>
        <p:nvSpPr>
          <p:cNvPr id="47" name="TextBox 46">
            <a:extLst>
              <a:ext uri="{FF2B5EF4-FFF2-40B4-BE49-F238E27FC236}">
                <a16:creationId xmlns:a16="http://schemas.microsoft.com/office/drawing/2014/main" id="{94EFBB84-4BC9-E9B9-CE64-B4161913709A}"/>
              </a:ext>
            </a:extLst>
          </p:cNvPr>
          <p:cNvSpPr txBox="1"/>
          <p:nvPr/>
        </p:nvSpPr>
        <p:spPr>
          <a:xfrm>
            <a:off x="4881212" y="4573002"/>
            <a:ext cx="946341" cy="312065"/>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0.3594</a:t>
            </a:r>
            <a:endParaRPr lang="en-US" sz="1800" b="1">
              <a:solidFill>
                <a:srgbClr val="0070C0"/>
              </a:solidFill>
            </a:endParaRPr>
          </a:p>
        </p:txBody>
      </p:sp>
      <p:sp>
        <p:nvSpPr>
          <p:cNvPr id="48" name="TextBox 47">
            <a:extLst>
              <a:ext uri="{FF2B5EF4-FFF2-40B4-BE49-F238E27FC236}">
                <a16:creationId xmlns:a16="http://schemas.microsoft.com/office/drawing/2014/main" id="{0F6F1A26-4BA6-5644-BC19-9A47918CB904}"/>
              </a:ext>
            </a:extLst>
          </p:cNvPr>
          <p:cNvSpPr txBox="1"/>
          <p:nvPr/>
        </p:nvSpPr>
        <p:spPr>
          <a:xfrm>
            <a:off x="7158259" y="4554120"/>
            <a:ext cx="1052532" cy="312065"/>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0.3672</a:t>
            </a:r>
            <a:endParaRPr lang="en-US" sz="1800" b="1">
              <a:solidFill>
                <a:srgbClr val="0070C0"/>
              </a:solidFill>
            </a:endParaRPr>
          </a:p>
        </p:txBody>
      </p:sp>
      <p:cxnSp>
        <p:nvCxnSpPr>
          <p:cNvPr id="81" name="Straight Arrow Connector 80">
            <a:extLst>
              <a:ext uri="{FF2B5EF4-FFF2-40B4-BE49-F238E27FC236}">
                <a16:creationId xmlns:a16="http://schemas.microsoft.com/office/drawing/2014/main" id="{9728DBAA-3C59-8432-7419-FE6393A11105}"/>
              </a:ext>
            </a:extLst>
          </p:cNvPr>
          <p:cNvCxnSpPr>
            <a:cxnSpLocks/>
            <a:endCxn id="74" idx="0"/>
          </p:cNvCxnSpPr>
          <p:nvPr/>
        </p:nvCxnSpPr>
        <p:spPr>
          <a:xfrm flipH="1">
            <a:off x="1233838" y="3307848"/>
            <a:ext cx="4064650" cy="300663"/>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CF6359E-1301-A2C8-7985-3B12A2632D76}"/>
              </a:ext>
            </a:extLst>
          </p:cNvPr>
          <p:cNvCxnSpPr>
            <a:cxnSpLocks/>
            <a:endCxn id="75" idx="1"/>
          </p:cNvCxnSpPr>
          <p:nvPr/>
        </p:nvCxnSpPr>
        <p:spPr>
          <a:xfrm>
            <a:off x="7716070" y="3328988"/>
            <a:ext cx="1466008" cy="49904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565BAEE7-D934-1674-E1BE-815CED6AA187}"/>
              </a:ext>
            </a:extLst>
          </p:cNvPr>
          <p:cNvGrpSpPr/>
          <p:nvPr/>
        </p:nvGrpSpPr>
        <p:grpSpPr>
          <a:xfrm>
            <a:off x="702450" y="5329748"/>
            <a:ext cx="9350352" cy="532005"/>
            <a:chOff x="1273863" y="4585697"/>
            <a:chExt cx="9277222" cy="919413"/>
          </a:xfrm>
        </p:grpSpPr>
        <p:cxnSp>
          <p:nvCxnSpPr>
            <p:cNvPr id="104" name="Straight Connector 103">
              <a:extLst>
                <a:ext uri="{FF2B5EF4-FFF2-40B4-BE49-F238E27FC236}">
                  <a16:creationId xmlns:a16="http://schemas.microsoft.com/office/drawing/2014/main" id="{608B71BF-38B3-E7D1-8D1B-B57C9EE176C3}"/>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0693E00-0DA9-F68D-2905-9A4C3F5A7E84}"/>
                </a:ext>
              </a:extLst>
            </p:cNvPr>
            <p:cNvGrpSpPr/>
            <p:nvPr/>
          </p:nvGrpSpPr>
          <p:grpSpPr>
            <a:xfrm>
              <a:off x="1273863" y="4585697"/>
              <a:ext cx="9277222" cy="919413"/>
              <a:chOff x="1273863" y="4585697"/>
              <a:chExt cx="9277222" cy="919413"/>
            </a:xfrm>
          </p:grpSpPr>
          <p:cxnSp>
            <p:nvCxnSpPr>
              <p:cNvPr id="106" name="Straight Connector 105">
                <a:extLst>
                  <a:ext uri="{FF2B5EF4-FFF2-40B4-BE49-F238E27FC236}">
                    <a16:creationId xmlns:a16="http://schemas.microsoft.com/office/drawing/2014/main" id="{75846E63-E1D9-FFD0-6364-A5319D26DE7D}"/>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636296B8-85E9-F3F3-3D2F-E746F0F24FBA}"/>
                  </a:ext>
                </a:extLst>
              </p:cNvPr>
              <p:cNvGrpSpPr/>
              <p:nvPr/>
            </p:nvGrpSpPr>
            <p:grpSpPr>
              <a:xfrm>
                <a:off x="1273863" y="4585697"/>
                <a:ext cx="9277222" cy="919413"/>
                <a:chOff x="1273863" y="4585697"/>
                <a:chExt cx="9277222" cy="919413"/>
              </a:xfrm>
            </p:grpSpPr>
            <p:cxnSp>
              <p:nvCxnSpPr>
                <p:cNvPr id="108" name="Straight Connector 107">
                  <a:extLst>
                    <a:ext uri="{FF2B5EF4-FFF2-40B4-BE49-F238E27FC236}">
                      <a16:creationId xmlns:a16="http://schemas.microsoft.com/office/drawing/2014/main" id="{EE15E12C-9A8A-1264-6090-3BA6CA935299}"/>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6BA5BB-99E1-5CB9-CE3B-D7DCE8A481D8}"/>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27B52E4-7D1E-F9B0-C9D1-002D381E1520}"/>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DC17E1C-083F-03C6-7955-8AF21D293D1E}"/>
                    </a:ext>
                  </a:extLst>
                </p:cNvPr>
                <p:cNvSpPr txBox="1"/>
                <p:nvPr/>
              </p:nvSpPr>
              <p:spPr>
                <a:xfrm>
                  <a:off x="1273863" y="4653163"/>
                  <a:ext cx="929302" cy="539312"/>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0.3438</a:t>
                  </a:r>
                  <a:endParaRPr lang="en-US" sz="1800" b="1">
                    <a:solidFill>
                      <a:srgbClr val="0070C0"/>
                    </a:solidFill>
                  </a:endParaRPr>
                </a:p>
              </p:txBody>
            </p:sp>
            <p:sp>
              <p:nvSpPr>
                <p:cNvPr id="112" name="TextBox 111">
                  <a:extLst>
                    <a:ext uri="{FF2B5EF4-FFF2-40B4-BE49-F238E27FC236}">
                      <a16:creationId xmlns:a16="http://schemas.microsoft.com/office/drawing/2014/main" id="{1F4B5214-7327-19CE-497C-5F161EA3BBFD}"/>
                    </a:ext>
                  </a:extLst>
                </p:cNvPr>
                <p:cNvSpPr txBox="1"/>
                <p:nvPr/>
              </p:nvSpPr>
              <p:spPr>
                <a:xfrm>
                  <a:off x="9621783" y="4585697"/>
                  <a:ext cx="929302" cy="539312"/>
                </a:xfrm>
                <a:prstGeom prst="rect">
                  <a:avLst/>
                </a:prstGeom>
                <a:noFill/>
              </p:spPr>
              <p:txBody>
                <a:bodyPr wrap="square">
                  <a:spAutoFit/>
                </a:bodyPr>
                <a:lstStyle/>
                <a:p>
                  <a:r>
                    <a:rPr lang="vi-VN" sz="1800" b="1">
                      <a:solidFill>
                        <a:srgbClr val="0070C0"/>
                      </a:solidFill>
                      <a:latin typeface="Comfortaa" panose="00000500000000000000" pitchFamily="2" charset="0"/>
                      <a:cs typeface="Times New Roman" panose="02020603050405020304" pitchFamily="18" charset="0"/>
                    </a:rPr>
                    <a:t>0.3594</a:t>
                  </a:r>
                  <a:endParaRPr lang="en-US" sz="1800" b="1">
                    <a:solidFill>
                      <a:srgbClr val="0070C0"/>
                    </a:solidFill>
                  </a:endParaRPr>
                </a:p>
              </p:txBody>
            </p:sp>
            <p:sp>
              <p:nvSpPr>
                <p:cNvPr id="115" name="TextBox 114">
                  <a:extLst>
                    <a:ext uri="{FF2B5EF4-FFF2-40B4-BE49-F238E27FC236}">
                      <a16:creationId xmlns:a16="http://schemas.microsoft.com/office/drawing/2014/main" id="{81AC1F88-BF12-BBF9-531F-79AF39E11A3A}"/>
                    </a:ext>
                  </a:extLst>
                </p:cNvPr>
                <p:cNvSpPr txBox="1"/>
                <p:nvPr/>
              </p:nvSpPr>
              <p:spPr>
                <a:xfrm>
                  <a:off x="3684499" y="4672448"/>
                  <a:ext cx="580633" cy="400109"/>
                </a:xfrm>
                <a:prstGeom prst="rect">
                  <a:avLst/>
                </a:prstGeom>
                <a:noFill/>
              </p:spPr>
              <p:txBody>
                <a:bodyPr wrap="square">
                  <a:spAutoFit/>
                </a:bodyPr>
                <a:lstStyle/>
                <a:p>
                  <a:r>
                    <a:rPr lang="vi-VN" sz="2000" b="1">
                      <a:solidFill>
                        <a:srgbClr val="FF0000"/>
                      </a:solidFill>
                      <a:latin typeface="Comfortaa" panose="00000500000000000000" pitchFamily="2" charset="0"/>
                      <a:cs typeface="Times New Roman" panose="02020603050405020304" pitchFamily="18" charset="0"/>
                    </a:rPr>
                    <a:t>a</a:t>
                  </a:r>
                  <a:endParaRPr lang="en-US" sz="2000" b="1">
                    <a:solidFill>
                      <a:srgbClr val="FF0000"/>
                    </a:solidFill>
                  </a:endParaRPr>
                </a:p>
              </p:txBody>
            </p:sp>
            <p:sp>
              <p:nvSpPr>
                <p:cNvPr id="116" name="TextBox 115">
                  <a:extLst>
                    <a:ext uri="{FF2B5EF4-FFF2-40B4-BE49-F238E27FC236}">
                      <a16:creationId xmlns:a16="http://schemas.microsoft.com/office/drawing/2014/main" id="{8E108400-4FF7-0275-4107-B41783C187C2}"/>
                    </a:ext>
                  </a:extLst>
                </p:cNvPr>
                <p:cNvSpPr txBox="1"/>
                <p:nvPr/>
              </p:nvSpPr>
              <p:spPr>
                <a:xfrm>
                  <a:off x="7040768" y="4700082"/>
                  <a:ext cx="580633" cy="400109"/>
                </a:xfrm>
                <a:prstGeom prst="rect">
                  <a:avLst/>
                </a:prstGeom>
                <a:noFill/>
              </p:spPr>
              <p:txBody>
                <a:bodyPr wrap="square">
                  <a:spAutoFit/>
                </a:bodyPr>
                <a:lstStyle/>
                <a:p>
                  <a:r>
                    <a:rPr lang="vi-VN" sz="2000" b="1">
                      <a:solidFill>
                        <a:srgbClr val="008000"/>
                      </a:solidFill>
                      <a:latin typeface="Comfortaa" panose="00000500000000000000" pitchFamily="2" charset="0"/>
                      <a:cs typeface="Times New Roman" panose="02020603050405020304" pitchFamily="18" charset="0"/>
                    </a:rPr>
                    <a:t>b</a:t>
                  </a:r>
                  <a:endParaRPr lang="en-US" sz="2000" b="1">
                    <a:solidFill>
                      <a:srgbClr val="008000"/>
                    </a:solidFill>
                  </a:endParaRPr>
                </a:p>
              </p:txBody>
            </p:sp>
            <p:sp>
              <p:nvSpPr>
                <p:cNvPr id="117" name="TextBox 116">
                  <a:extLst>
                    <a:ext uri="{FF2B5EF4-FFF2-40B4-BE49-F238E27FC236}">
                      <a16:creationId xmlns:a16="http://schemas.microsoft.com/office/drawing/2014/main" id="{DFFE7155-CD35-7C52-A1B9-11175718C9DA}"/>
                    </a:ext>
                  </a:extLst>
                </p:cNvPr>
                <p:cNvSpPr txBox="1"/>
                <p:nvPr/>
              </p:nvSpPr>
              <p:spPr>
                <a:xfrm>
                  <a:off x="9136050" y="4692661"/>
                  <a:ext cx="580633" cy="400109"/>
                </a:xfrm>
                <a:prstGeom prst="rect">
                  <a:avLst/>
                </a:prstGeom>
                <a:noFill/>
              </p:spPr>
              <p:txBody>
                <a:bodyPr wrap="square">
                  <a:spAutoFit/>
                </a:bodyPr>
                <a:lstStyle/>
                <a:p>
                  <a:r>
                    <a:rPr lang="vi-VN" sz="2000" b="1">
                      <a:solidFill>
                        <a:srgbClr val="7030A0"/>
                      </a:solidFill>
                      <a:latin typeface="Comfortaa" panose="00000500000000000000" pitchFamily="2" charset="0"/>
                      <a:cs typeface="Times New Roman" panose="02020603050405020304" pitchFamily="18" charset="0"/>
                    </a:rPr>
                    <a:t>c</a:t>
                  </a:r>
                  <a:endParaRPr lang="en-US" sz="2000" b="1">
                    <a:solidFill>
                      <a:srgbClr val="7030A0"/>
                    </a:solidFill>
                  </a:endParaRPr>
                </a:p>
              </p:txBody>
            </p:sp>
          </p:grpSp>
        </p:grpSp>
      </p:grpSp>
      <p:cxnSp>
        <p:nvCxnSpPr>
          <p:cNvPr id="118" name="Straight Arrow Connector 117">
            <a:extLst>
              <a:ext uri="{FF2B5EF4-FFF2-40B4-BE49-F238E27FC236}">
                <a16:creationId xmlns:a16="http://schemas.microsoft.com/office/drawing/2014/main" id="{D4C3F16A-CDBD-FF5A-9BEA-2BF6AF88F540}"/>
              </a:ext>
            </a:extLst>
          </p:cNvPr>
          <p:cNvCxnSpPr>
            <a:cxnSpLocks/>
          </p:cNvCxnSpPr>
          <p:nvPr/>
        </p:nvCxnSpPr>
        <p:spPr>
          <a:xfrm>
            <a:off x="1142903" y="5017652"/>
            <a:ext cx="6612" cy="46804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72AE4C3-F6FF-DB9B-D4F9-71E2704AF07F}"/>
              </a:ext>
            </a:extLst>
          </p:cNvPr>
          <p:cNvCxnSpPr>
            <a:cxnSpLocks/>
            <a:endCxn id="112" idx="1"/>
          </p:cNvCxnSpPr>
          <p:nvPr/>
        </p:nvCxnSpPr>
        <p:spPr>
          <a:xfrm>
            <a:off x="5397958" y="4995045"/>
            <a:ext cx="3718216" cy="4907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4BE1198-2752-13DD-EC9C-A40439EA9B2B}"/>
              </a:ext>
            </a:extLst>
          </p:cNvPr>
          <p:cNvSpPr txBox="1"/>
          <p:nvPr/>
        </p:nvSpPr>
        <p:spPr>
          <a:xfrm>
            <a:off x="1096593" y="6222166"/>
            <a:ext cx="6202680" cy="369332"/>
          </a:xfrm>
          <a:prstGeom prst="rect">
            <a:avLst/>
          </a:prstGeom>
          <a:noFill/>
        </p:spPr>
        <p:txBody>
          <a:bodyPr wrap="square">
            <a:spAutoFit/>
          </a:bodyPr>
          <a:lstStyle/>
          <a:p>
            <a:pPr marL="285750" indent="-285750">
              <a:buFont typeface="Wingdings" panose="05000000000000000000" pitchFamily="2" charset="2"/>
              <a:buChar char="Ø"/>
            </a:pPr>
            <a:r>
              <a:rPr lang="vi-VN" sz="1800" b="1">
                <a:latin typeface="Montserrat" panose="00000500000000000000" pitchFamily="2" charset="0"/>
                <a:ea typeface="Times New Roman" panose="02020603050405020304" pitchFamily="18" charset="0"/>
                <a:cs typeface="Times New Roman" panose="02020603050405020304" pitchFamily="18" charset="0"/>
              </a:rPr>
              <a:t>G</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iá trị mã hóa : 0.3516 </a:t>
            </a:r>
            <a:endParaRPr lang="en-US" sz="1800" b="1">
              <a:latin typeface="Montserrat" panose="00000500000000000000" pitchFamily="2" charset="0"/>
            </a:endParaRPr>
          </a:p>
        </p:txBody>
      </p:sp>
    </p:spTree>
    <p:extLst>
      <p:ext uri="{BB962C8B-B14F-4D97-AF65-F5344CB8AC3E}">
        <p14:creationId xmlns:p14="http://schemas.microsoft.com/office/powerpoint/2010/main" val="183721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1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giải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888739" y="3305724"/>
            <a:ext cx="10244588" cy="2267672"/>
          </a:xfrm>
          <a:prstGeom prst="rect">
            <a:avLst/>
          </a:prstGeom>
          <a:noFill/>
        </p:spPr>
        <p:txBody>
          <a:bodyPr wrap="square">
            <a:spAutoFit/>
          </a:bodyPr>
          <a:lstStyle/>
          <a:p>
            <a:pPr marR="0" lvl="0">
              <a:lnSpc>
                <a:spcPct val="150000"/>
              </a:lnSpc>
              <a:spcBef>
                <a:spcPts val="0"/>
              </a:spcBef>
              <a:spcAft>
                <a:spcPts val="0"/>
              </a:spcAft>
            </a:pP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Input:</a:t>
            </a:r>
            <a:r>
              <a:rPr lang="en-US"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 	</a:t>
            </a:r>
          </a:p>
          <a:p>
            <a:pPr marL="285750" marR="0" lvl="0" indent="-285750">
              <a:lnSpc>
                <a:spcPct val="150000"/>
              </a:lnSpc>
              <a:spcBef>
                <a:spcPts val="0"/>
              </a:spcBef>
              <a:spcAft>
                <a:spcPts val="0"/>
              </a:spcAft>
              <a:buFont typeface="Wingdings" panose="05000000000000000000" pitchFamily="2"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Giá trị đã nén</a:t>
            </a:r>
          </a:p>
          <a:p>
            <a:pPr marL="285750" lvl="0" indent="-285750">
              <a:lnSpc>
                <a:spcPct val="150000"/>
              </a:lnSpc>
              <a:buFont typeface="Wingdings" panose="05000000000000000000" pitchFamily="2" charset="2"/>
              <a:buChar char="§"/>
            </a:pPr>
            <a:r>
              <a:rPr lang="en-US" sz="1600" b="1">
                <a:latin typeface="Comfortaa" panose="00000500000000000000" pitchFamily="2" charset="0"/>
                <a:ea typeface="Times New Roman" panose="02020603050405020304" pitchFamily="18" charset="0"/>
                <a:cs typeface="Times New Roman" panose="02020603050405020304" pitchFamily="18" charset="0"/>
              </a:rPr>
              <a:t>Một dictionary với key là ký tự và value là khoảng xác xuất tương ứng với ký tự đó </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Số lượng ký tự của chuỗi</a:t>
            </a:r>
          </a:p>
          <a:p>
            <a:pPr marR="0" lvl="0">
              <a:lnSpc>
                <a:spcPct val="150000"/>
              </a:lnSpc>
              <a:spcBef>
                <a:spcPts val="0"/>
              </a:spcBef>
              <a:spcAft>
                <a:spcPts val="0"/>
              </a:spcAft>
            </a:pPr>
            <a:r>
              <a:rPr lang="vi-VN" sz="1600" b="1">
                <a:effectLst/>
                <a:latin typeface="Comfortaa" panose="00000500000000000000" pitchFamily="2" charset="0"/>
                <a:ea typeface="Arial" panose="020B0604020202020204" pitchFamily="34" charset="0"/>
                <a:cs typeface="Arial" panose="020B0604020202020204" pitchFamily="34" charset="0"/>
              </a:rPr>
              <a:t> </a:t>
            </a:r>
            <a:r>
              <a:rPr lang="vi-VN" sz="1600" b="1">
                <a:solidFill>
                  <a:srgbClr val="FEA200"/>
                </a:solidFill>
                <a:effectLst/>
                <a:latin typeface="Comfortaa" panose="00000500000000000000" pitchFamily="2" charset="0"/>
                <a:ea typeface="Times New Roman" panose="02020603050405020304" pitchFamily="18" charset="0"/>
                <a:cs typeface="Times New Roman" panose="02020603050405020304" pitchFamily="18" charset="0"/>
              </a:rPr>
              <a:t>Output</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a:t>
            </a:r>
            <a:endParaRPr lang="en-US" sz="1600" b="1">
              <a:effectLst/>
              <a:latin typeface="Comfortaa" panose="00000500000000000000" pitchFamily="2" charset="0"/>
              <a:ea typeface="Times New Roman" panose="02020603050405020304" pitchFamily="18" charset="0"/>
              <a:cs typeface="Times New Roman" panose="02020603050405020304" pitchFamily="18" charset="0"/>
            </a:endParaRPr>
          </a:p>
          <a:p>
            <a:pPr marL="285750" marR="0" lvl="0" indent="-285750">
              <a:lnSpc>
                <a:spcPct val="150000"/>
              </a:lnSpc>
              <a:spcBef>
                <a:spcPts val="0"/>
              </a:spcBef>
              <a:spcAft>
                <a:spcPts val="0"/>
              </a:spcAft>
              <a:buFont typeface="Wingdings" panose="05000000000000000000" pitchFamily="2"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Chuỗi ban đầu trước khi nén</a:t>
            </a:r>
            <a:endParaRPr lang="en-US" sz="1600" b="1">
              <a:effectLst/>
              <a:latin typeface="Comfortaa" panose="00000500000000000000" pitchFamily="2" charset="0"/>
              <a:ea typeface="Arial" panose="020B0604020202020204" pitchFamily="34" charset="0"/>
              <a:cs typeface="Arial" panose="020B0604020202020204" pitchFamily="34" charset="0"/>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10" name="TextBox 9">
            <a:extLst>
              <a:ext uri="{FF2B5EF4-FFF2-40B4-BE49-F238E27FC236}">
                <a16:creationId xmlns:a16="http://schemas.microsoft.com/office/drawing/2014/main" id="{35B0C6E4-4BCB-05A3-2037-348FD3983C97}"/>
              </a:ext>
            </a:extLst>
          </p:cNvPr>
          <p:cNvSpPr txBox="1"/>
          <p:nvPr/>
        </p:nvSpPr>
        <p:spPr>
          <a:xfrm>
            <a:off x="411880" y="1584890"/>
            <a:ext cx="6200190" cy="501932"/>
          </a:xfrm>
          <a:prstGeom prst="rect">
            <a:avLst/>
          </a:prstGeom>
          <a:noFill/>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vi-VN" sz="2000" b="1">
                <a:solidFill>
                  <a:srgbClr val="C000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Ý tưởng </a:t>
            </a:r>
            <a:endParaRPr lang="en-US" sz="2000" b="1">
              <a:solidFill>
                <a:srgbClr val="C000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3" name="TextBox 12">
            <a:extLst>
              <a:ext uri="{FF2B5EF4-FFF2-40B4-BE49-F238E27FC236}">
                <a16:creationId xmlns:a16="http://schemas.microsoft.com/office/drawing/2014/main" id="{4E305D13-1214-7524-881A-C48DBA00B5CE}"/>
              </a:ext>
            </a:extLst>
          </p:cNvPr>
          <p:cNvSpPr txBox="1"/>
          <p:nvPr/>
        </p:nvSpPr>
        <p:spPr>
          <a:xfrm>
            <a:off x="888740" y="2153968"/>
            <a:ext cx="10244587" cy="115967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600" b="1">
                <a:solidFill>
                  <a:schemeClr val="tx1"/>
                </a:solidFill>
                <a:latin typeface="Comfortaa" panose="020B0604020202020204" charset="0"/>
              </a:rPr>
              <a:t>D</a:t>
            </a:r>
            <a:r>
              <a:rPr lang="vi-VN" sz="1600" b="1" i="0">
                <a:solidFill>
                  <a:schemeClr val="tx1"/>
                </a:solidFill>
                <a:effectLst/>
                <a:latin typeface="Comfortaa" panose="020B0604020202020204" charset="0"/>
              </a:rPr>
              <a:t>uyệt qua từng ký tự  và so sánh giá trị nén với khoảng </a:t>
            </a:r>
            <a:r>
              <a:rPr lang="en-US" sz="1600" b="1" i="0">
                <a:solidFill>
                  <a:schemeClr val="tx1"/>
                </a:solidFill>
                <a:effectLst/>
                <a:latin typeface="Comfortaa" panose="020B0604020202020204" charset="0"/>
              </a:rPr>
              <a:t>xác xuất </a:t>
            </a:r>
            <a:r>
              <a:rPr lang="vi-VN" sz="1600" b="1" i="0">
                <a:solidFill>
                  <a:schemeClr val="tx1"/>
                </a:solidFill>
                <a:effectLst/>
                <a:latin typeface="Comfortaa" panose="020B0604020202020204" charset="0"/>
              </a:rPr>
              <a:t>để xác định ký tự tương ứng</a:t>
            </a:r>
            <a:r>
              <a:rPr lang="en-US" sz="1600" b="1" i="0">
                <a:solidFill>
                  <a:schemeClr val="tx1"/>
                </a:solidFill>
                <a:effectLst/>
                <a:latin typeface="Comfortaa" panose="020B0604020202020204" charset="0"/>
              </a:rPr>
              <a:t>.</a:t>
            </a:r>
            <a:r>
              <a:rPr lang="vi-VN" sz="1600" b="1" i="0">
                <a:solidFill>
                  <a:schemeClr val="tx1"/>
                </a:solidFill>
                <a:effectLst/>
                <a:latin typeface="Comfortaa" panose="020B0604020202020204" charset="0"/>
              </a:rPr>
              <a:t> </a:t>
            </a:r>
            <a:endParaRPr lang="en-US" sz="1600" b="1" i="0">
              <a:solidFill>
                <a:schemeClr val="tx1"/>
              </a:solidFill>
              <a:effectLst/>
              <a:latin typeface="Comfortaa" panose="020B0604020202020204" charset="0"/>
            </a:endParaRPr>
          </a:p>
          <a:p>
            <a:pPr marL="285750" indent="-285750">
              <a:lnSpc>
                <a:spcPct val="150000"/>
              </a:lnSpc>
              <a:buFont typeface="Wingdings" panose="05000000000000000000" pitchFamily="2" charset="2"/>
              <a:buChar char="§"/>
            </a:pPr>
            <a:r>
              <a:rPr lang="en-US" sz="1600" b="1">
                <a:solidFill>
                  <a:schemeClr val="tx1"/>
                </a:solidFill>
                <a:latin typeface="Comfortaa" panose="020B0604020202020204" charset="0"/>
              </a:rPr>
              <a:t>C</a:t>
            </a:r>
            <a:r>
              <a:rPr lang="vi-VN" sz="1600" b="1" i="0">
                <a:solidFill>
                  <a:schemeClr val="tx1"/>
                </a:solidFill>
                <a:effectLst/>
                <a:latin typeface="Comfortaa" panose="020B0604020202020204" charset="0"/>
              </a:rPr>
              <a:t>ập nhật </a:t>
            </a:r>
            <a:r>
              <a:rPr lang="en-US" sz="1600" b="1" i="0">
                <a:solidFill>
                  <a:schemeClr val="tx1"/>
                </a:solidFill>
                <a:effectLst/>
                <a:latin typeface="Comfortaa" panose="020B0604020202020204" charset="0"/>
              </a:rPr>
              <a:t>giá trị nén.</a:t>
            </a:r>
          </a:p>
        </p:txBody>
      </p:sp>
    </p:spTree>
    <p:extLst>
      <p:ext uri="{BB962C8B-B14F-4D97-AF65-F5344CB8AC3E}">
        <p14:creationId xmlns:p14="http://schemas.microsoft.com/office/powerpoint/2010/main" val="274848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giải nén</a:t>
            </a: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4" name="TextBox 3">
            <a:extLst>
              <a:ext uri="{FF2B5EF4-FFF2-40B4-BE49-F238E27FC236}">
                <a16:creationId xmlns:a16="http://schemas.microsoft.com/office/drawing/2014/main" id="{05DC8ACF-4CB1-05B1-315D-E8E8D0242B33}"/>
              </a:ext>
            </a:extLst>
          </p:cNvPr>
          <p:cNvSpPr txBox="1"/>
          <p:nvPr/>
        </p:nvSpPr>
        <p:spPr>
          <a:xfrm>
            <a:off x="504605" y="1584590"/>
            <a:ext cx="11515945" cy="3051476"/>
          </a:xfrm>
          <a:prstGeom prst="rect">
            <a:avLst/>
          </a:prstGeom>
          <a:noFill/>
        </p:spPr>
        <p:txBody>
          <a:bodyPr wrap="square">
            <a:spAutoFit/>
          </a:bodyPr>
          <a:lstStyle/>
          <a:p>
            <a:pPr marR="0" lvl="0">
              <a:lnSpc>
                <a:spcPct val="150000"/>
              </a:lnSpc>
              <a:spcBef>
                <a:spcPts val="0"/>
              </a:spcBef>
              <a:spcAft>
                <a:spcPts val="800"/>
              </a:spcAft>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Các bước thực hiện</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giải nén của</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thuật toán Arithmetic Coding</a:t>
            </a:r>
            <a:endParaRPr lang="en-US" sz="1800" b="1">
              <a:effectLst/>
              <a:latin typeface="Montserrat" panose="00000500000000000000" pitchFamily="2"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800"/>
              </a:spcAft>
              <a:buAutoNum type="arabicPeriod"/>
            </a:pPr>
            <a:r>
              <a:rPr lang="en-US" sz="1800">
                <a:latin typeface="Montserrat" panose="00000500000000000000" pitchFamily="2" charset="0"/>
                <a:ea typeface="Arial" panose="020B0604020202020204" pitchFamily="34" charset="0"/>
                <a:cs typeface="Times New Roman" panose="02020603050405020304" pitchFamily="18" charset="0"/>
              </a:rPr>
              <a:t>Tạo một chuỗi rỗng để lưu trữ dữ liệu giải nén.</a:t>
            </a:r>
          </a:p>
          <a:p>
            <a:pPr marL="342900" marR="0" lvl="0" indent="-342900">
              <a:lnSpc>
                <a:spcPct val="150000"/>
              </a:lnSpc>
              <a:spcBef>
                <a:spcPts val="0"/>
              </a:spcBef>
              <a:spcAft>
                <a:spcPts val="800"/>
              </a:spcAft>
              <a:buAutoNum type="arabicPeriod"/>
            </a:pPr>
            <a:r>
              <a:rPr lang="en-US" sz="1800">
                <a:latin typeface="Montserrat" panose="00000500000000000000" pitchFamily="2" charset="0"/>
                <a:ea typeface="Arial" panose="020B0604020202020204" pitchFamily="34" charset="0"/>
                <a:cs typeface="Times New Roman" panose="02020603050405020304" pitchFamily="18" charset="0"/>
              </a:rPr>
              <a:t>Duyệt qua từng ký tự và khoảng xác xuất tương ứng</a:t>
            </a:r>
          </a:p>
          <a:p>
            <a:pPr marL="285750" marR="0" lvl="0" indent="-285750">
              <a:lnSpc>
                <a:spcPct val="150000"/>
              </a:lnSpc>
              <a:spcBef>
                <a:spcPts val="0"/>
              </a:spcBef>
              <a:spcAft>
                <a:spcPts val="800"/>
              </a:spcAft>
              <a:buFont typeface="Wingdings" panose="05000000000000000000" pitchFamily="2" charset="2"/>
              <a:buChar char="§"/>
            </a:pPr>
            <a:r>
              <a:rPr lang="en-US" sz="1800">
                <a:latin typeface="Montserrat" panose="00000500000000000000" pitchFamily="2" charset="0"/>
                <a:ea typeface="Arial" panose="020B0604020202020204" pitchFamily="34" charset="0"/>
                <a:cs typeface="Times New Roman" panose="02020603050405020304" pitchFamily="18" charset="0"/>
              </a:rPr>
              <a:t>Kiểm tra giá trị nén có nằm trong khoảng xác xuất của ký tự hiện tại hay không</a:t>
            </a:r>
          </a:p>
          <a:p>
            <a:pPr marL="285750" lvl="7" indent="-285750">
              <a:lnSpc>
                <a:spcPct val="150000"/>
              </a:lnSpc>
              <a:spcAft>
                <a:spcPts val="800"/>
              </a:spcAft>
              <a:buFont typeface="Courier New" panose="02070309020205020404" pitchFamily="49" charset="0"/>
              <a:buChar char="o"/>
            </a:pPr>
            <a:r>
              <a:rPr lang="en-US" sz="1800">
                <a:latin typeface="Montserrat" panose="00000500000000000000" pitchFamily="2" charset="0"/>
                <a:ea typeface="Arial" panose="020B0604020202020204" pitchFamily="34" charset="0"/>
                <a:cs typeface="Times New Roman" panose="02020603050405020304" pitchFamily="18" charset="0"/>
              </a:rPr>
              <a:t>Nếu có thì thêm vào chuỗi giải nén và cập nhật giá trị nén(giá trị nén –range_start)/range_width.</a:t>
            </a:r>
          </a:p>
          <a:p>
            <a:pPr lvl="7">
              <a:lnSpc>
                <a:spcPct val="150000"/>
              </a:lnSpc>
              <a:spcAft>
                <a:spcPts val="800"/>
              </a:spcAft>
            </a:pPr>
            <a:r>
              <a:rPr lang="en-US" sz="1800">
                <a:effectLst/>
                <a:latin typeface="Montserrat" panose="00000500000000000000" pitchFamily="2" charset="0"/>
                <a:ea typeface="Arial" panose="020B0604020202020204" pitchFamily="34" charset="0"/>
                <a:cs typeface="Times New Roman" panose="02020603050405020304" pitchFamily="18" charset="0"/>
              </a:rPr>
              <a:t>3. </a:t>
            </a:r>
            <a:r>
              <a:rPr lang="en-US" sz="1800">
                <a:latin typeface="Montserrat" panose="00000500000000000000" pitchFamily="2" charset="0"/>
                <a:ea typeface="Arial" panose="020B0604020202020204" pitchFamily="34" charset="0"/>
                <a:cs typeface="Times New Roman" panose="02020603050405020304" pitchFamily="18" charset="0"/>
              </a:rPr>
              <a:t>Thực hiện cho đến khi giải nén đủ số ký tự ban đầu.</a:t>
            </a:r>
            <a:endParaRPr lang="en-US" sz="1600">
              <a:effectLst/>
              <a:latin typeface="Montserrat" panose="00000500000000000000" pitchFamily="2"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211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giải nén</a:t>
            </a: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6" name="TextBox 5">
            <a:extLst>
              <a:ext uri="{FF2B5EF4-FFF2-40B4-BE49-F238E27FC236}">
                <a16:creationId xmlns:a16="http://schemas.microsoft.com/office/drawing/2014/main" id="{8DA5E600-BAD4-0C2A-DC5A-B683C667BBD7}"/>
              </a:ext>
            </a:extLst>
          </p:cNvPr>
          <p:cNvSpPr txBox="1"/>
          <p:nvPr/>
        </p:nvSpPr>
        <p:spPr>
          <a:xfrm>
            <a:off x="644792" y="1861780"/>
            <a:ext cx="10555281" cy="1430520"/>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Để dễ tiếp cận các bước của thuật toán giải nén</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a:t>
            </a:r>
            <a:r>
              <a:rPr lang="en-US" sz="1800" b="1" err="1">
                <a:effectLst/>
                <a:latin typeface="Montserrat" panose="00000500000000000000" pitchFamily="2" charset="0"/>
                <a:ea typeface="Times New Roman" panose="02020603050405020304" pitchFamily="18" charset="0"/>
                <a:cs typeface="Times New Roman" panose="02020603050405020304" pitchFamily="18" charset="0"/>
              </a:rPr>
              <a:t>thực</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a:t>
            </a:r>
            <a:r>
              <a:rPr lang="en-US" sz="1800" b="1" err="1">
                <a:effectLst/>
                <a:latin typeface="Montserrat" panose="00000500000000000000" pitchFamily="2" charset="0"/>
                <a:ea typeface="Times New Roman" panose="02020603050405020304" pitchFamily="18" charset="0"/>
                <a:cs typeface="Times New Roman" panose="02020603050405020304" pitchFamily="18" charset="0"/>
              </a:rPr>
              <a:t>hiện</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giải nén cho chuỗi </a:t>
            </a:r>
            <a:r>
              <a:rPr kumimoji="0" lang="vi-VN" sz="2400" b="1" i="0" u="none" strike="noStrike" kern="0" cap="none" spc="0" normalizeH="0" baseline="0" noProof="0">
                <a:ln>
                  <a:noFill/>
                </a:ln>
                <a:solidFill>
                  <a:srgbClr val="FF0000"/>
                </a:solidFill>
                <a:effectLst/>
                <a:uLnTx/>
                <a:uFillTx/>
                <a:latin typeface="Montserrat" panose="00000500000000000000" pitchFamily="2" charset="0"/>
                <a:ea typeface="Calibri" panose="020F0502020204030204" pitchFamily="34" charset="0"/>
                <a:cs typeface="Times New Roman" panose="02020603050405020304" pitchFamily="18" charset="0"/>
                <a:sym typeface="Arial"/>
              </a:rPr>
              <a:t>“a</a:t>
            </a:r>
            <a:r>
              <a:rPr kumimoji="0" lang="vi-VN" sz="2400" b="1" i="0" u="none" strike="noStrike" kern="0" cap="none" spc="0" normalizeH="0" baseline="0" noProof="0">
                <a:ln>
                  <a:noFill/>
                </a:ln>
                <a:solidFill>
                  <a:srgbClr val="008000"/>
                </a:solidFill>
                <a:effectLst/>
                <a:uLnTx/>
                <a:uFillTx/>
                <a:latin typeface="Montserrat" panose="00000500000000000000" pitchFamily="2" charset="0"/>
                <a:ea typeface="Calibri" panose="020F0502020204030204" pitchFamily="34" charset="0"/>
                <a:cs typeface="Times New Roman" panose="02020603050405020304" pitchFamily="18" charset="0"/>
                <a:sym typeface="Arial"/>
              </a:rPr>
              <a:t>b</a:t>
            </a:r>
            <a:r>
              <a:rPr kumimoji="0" lang="vi-VN" sz="2400" b="1" i="0" u="none" strike="noStrike" kern="0" cap="none" spc="0" normalizeH="0" baseline="0" noProof="0">
                <a:ln>
                  <a:noFill/>
                </a:ln>
                <a:solidFill>
                  <a:srgbClr val="0070C0"/>
                </a:solidFill>
                <a:effectLst/>
                <a:uLnTx/>
                <a:uFillTx/>
                <a:latin typeface="Montserrat" panose="00000500000000000000" pitchFamily="2" charset="0"/>
                <a:ea typeface="Calibri" panose="020F0502020204030204" pitchFamily="34" charset="0"/>
                <a:cs typeface="Times New Roman" panose="02020603050405020304" pitchFamily="18" charset="0"/>
                <a:sym typeface="Arial"/>
              </a:rPr>
              <a:t>c</a:t>
            </a:r>
            <a:r>
              <a:rPr kumimoji="0" lang="vi-VN" sz="2400" b="1" i="0" u="none" strike="noStrike" kern="0" cap="none" spc="0" normalizeH="0" baseline="0" noProof="0">
                <a:ln>
                  <a:noFill/>
                </a:ln>
                <a:solidFill>
                  <a:srgbClr val="FF0000"/>
                </a:solidFill>
                <a:effectLst/>
                <a:uLnTx/>
                <a:uFillTx/>
                <a:latin typeface="Montserrat" panose="00000500000000000000" pitchFamily="2" charset="0"/>
                <a:ea typeface="Calibri" panose="020F0502020204030204" pitchFamily="34" charset="0"/>
                <a:cs typeface="Times New Roman" panose="02020603050405020304" pitchFamily="18" charset="0"/>
                <a:sym typeface="Arial"/>
              </a:rPr>
              <a:t>a” </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đã nén ở trên</a:t>
            </a:r>
            <a:endParaRPr lang="en-US" sz="1800" b="1">
              <a:effectLst/>
              <a:latin typeface="Montserrat" panose="00000500000000000000" pitchFamily="2"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b="1">
                <a:latin typeface="Montserrat" panose="00000500000000000000" pitchFamily="2" charset="0"/>
                <a:ea typeface="Times New Roman" panose="02020603050405020304" pitchFamily="18" charset="0"/>
                <a:cs typeface="Times New Roman" panose="02020603050405020304" pitchFamily="18" charset="0"/>
              </a:rPr>
              <a:t> </a:t>
            </a:r>
            <a:r>
              <a:rPr lang="en-US" sz="1800" b="1" err="1">
                <a:latin typeface="Montserrat" panose="00000500000000000000" pitchFamily="2" charset="0"/>
                <a:ea typeface="Times New Roman" panose="02020603050405020304" pitchFamily="18" charset="0"/>
                <a:cs typeface="Times New Roman" panose="02020603050405020304" pitchFamily="18" charset="0"/>
              </a:rPr>
              <a:t>với</a:t>
            </a:r>
            <a:r>
              <a:rPr lang="en-US" sz="1800" b="1">
                <a:latin typeface="Montserrat" panose="00000500000000000000" pitchFamily="2" charset="0"/>
                <a:ea typeface="Times New Roman" panose="02020603050405020304" pitchFamily="18" charset="0"/>
                <a:cs typeface="Times New Roman" panose="02020603050405020304" pitchFamily="18" charset="0"/>
              </a:rPr>
              <a:t> </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Giá trị đã nén = 0.3516, số lượng ký tự = 4</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a:t>
            </a:r>
            <a:r>
              <a:rPr lang="en-US" sz="1800" b="1" err="1">
                <a:effectLst/>
                <a:latin typeface="Montserrat" panose="00000500000000000000" pitchFamily="2" charset="0"/>
                <a:ea typeface="Times New Roman" panose="02020603050405020304" pitchFamily="18" charset="0"/>
                <a:cs typeface="Times New Roman" panose="02020603050405020304" pitchFamily="18" charset="0"/>
              </a:rPr>
              <a:t>và</a:t>
            </a:r>
            <a:endParaRPr lang="en-US" sz="1800" b="1">
              <a:effectLst/>
              <a:latin typeface="Montserrat" panose="00000500000000000000" pitchFamily="2" charset="0"/>
              <a:ea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AB2BEE22-D605-001A-BC2F-218398F808EE}"/>
              </a:ext>
            </a:extLst>
          </p:cNvPr>
          <p:cNvGraphicFramePr>
            <a:graphicFrameLocks noGrp="1"/>
          </p:cNvGraphicFramePr>
          <p:nvPr>
            <p:extLst>
              <p:ext uri="{D42A27DB-BD31-4B8C-83A1-F6EECF244321}">
                <p14:modId xmlns:p14="http://schemas.microsoft.com/office/powerpoint/2010/main" val="3269130814"/>
              </p:ext>
            </p:extLst>
          </p:nvPr>
        </p:nvGraphicFramePr>
        <p:xfrm>
          <a:off x="3443770" y="3985267"/>
          <a:ext cx="4337673" cy="731520"/>
        </p:xfrm>
        <a:graphic>
          <a:graphicData uri="http://schemas.openxmlformats.org/drawingml/2006/table">
            <a:tbl>
              <a:tblPr firstRow="1" firstCol="1" bandRow="1"/>
              <a:tblGrid>
                <a:gridCol w="1094087">
                  <a:extLst>
                    <a:ext uri="{9D8B030D-6E8A-4147-A177-3AD203B41FA5}">
                      <a16:colId xmlns:a16="http://schemas.microsoft.com/office/drawing/2014/main" val="2971454895"/>
                    </a:ext>
                  </a:extLst>
                </a:gridCol>
                <a:gridCol w="1054100">
                  <a:extLst>
                    <a:ext uri="{9D8B030D-6E8A-4147-A177-3AD203B41FA5}">
                      <a16:colId xmlns:a16="http://schemas.microsoft.com/office/drawing/2014/main" val="3543868492"/>
                    </a:ext>
                  </a:extLst>
                </a:gridCol>
                <a:gridCol w="1094743">
                  <a:extLst>
                    <a:ext uri="{9D8B030D-6E8A-4147-A177-3AD203B41FA5}">
                      <a16:colId xmlns:a16="http://schemas.microsoft.com/office/drawing/2014/main" val="3195792595"/>
                    </a:ext>
                  </a:extLst>
                </a:gridCol>
                <a:gridCol w="1094743">
                  <a:extLst>
                    <a:ext uri="{9D8B030D-6E8A-4147-A177-3AD203B41FA5}">
                      <a16:colId xmlns:a16="http://schemas.microsoft.com/office/drawing/2014/main" val="2790750575"/>
                    </a:ext>
                  </a:extLst>
                </a:gridCol>
              </a:tblGrid>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Ký tự</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FF0000"/>
                          </a:solidFill>
                          <a:effectLst/>
                          <a:latin typeface="Montserrat" panose="00000500000000000000" pitchFamily="2" charset="0"/>
                          <a:ea typeface="Times New Roman" panose="02020603050405020304" pitchFamily="18" charset="0"/>
                          <a:cs typeface="Times New Roman" panose="02020603050405020304" pitchFamily="18" charset="0"/>
                        </a:rPr>
                        <a:t>a</a:t>
                      </a:r>
                      <a:endParaRPr lang="en-US" sz="1600" b="1">
                        <a:solidFill>
                          <a:srgbClr val="FF0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008000"/>
                          </a:solidFill>
                          <a:effectLst/>
                          <a:latin typeface="Montserrat" panose="00000500000000000000" pitchFamily="2" charset="0"/>
                          <a:ea typeface="Times New Roman" panose="02020603050405020304" pitchFamily="18" charset="0"/>
                          <a:cs typeface="Times New Roman" panose="02020603050405020304" pitchFamily="18" charset="0"/>
                        </a:rPr>
                        <a:t>b</a:t>
                      </a:r>
                      <a:endParaRPr lang="en-US" sz="1600" b="1">
                        <a:solidFill>
                          <a:srgbClr val="00800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800" b="1">
                          <a:solidFill>
                            <a:srgbClr val="0070C0"/>
                          </a:solidFill>
                          <a:effectLst/>
                          <a:latin typeface="Montserrat" panose="00000500000000000000" pitchFamily="2" charset="0"/>
                          <a:ea typeface="Times New Roman" panose="02020603050405020304" pitchFamily="18" charset="0"/>
                          <a:cs typeface="Times New Roman" panose="02020603050405020304" pitchFamily="18" charset="0"/>
                        </a:rPr>
                        <a:t>c</a:t>
                      </a:r>
                      <a:endParaRPr lang="en-US" sz="1600" b="1">
                        <a:solidFill>
                          <a:srgbClr val="0070C0"/>
                        </a:solidFill>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401525"/>
                  </a:ext>
                </a:extLst>
              </a:tr>
              <a:tr h="365760">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Xác xuất</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0.25</a:t>
                      </a:r>
                      <a:endParaRPr lang="en-US" sz="14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278599"/>
                  </a:ext>
                </a:extLst>
              </a:tr>
            </a:tbl>
          </a:graphicData>
        </a:graphic>
      </p:graphicFrame>
      <p:sp>
        <p:nvSpPr>
          <p:cNvPr id="8" name="TextBox 7">
            <a:extLst>
              <a:ext uri="{FF2B5EF4-FFF2-40B4-BE49-F238E27FC236}">
                <a16:creationId xmlns:a16="http://schemas.microsoft.com/office/drawing/2014/main" id="{4D12AF19-E376-96E4-C2CA-FB7F0073874B}"/>
              </a:ext>
            </a:extLst>
          </p:cNvPr>
          <p:cNvSpPr txBox="1"/>
          <p:nvPr/>
        </p:nvSpPr>
        <p:spPr>
          <a:xfrm>
            <a:off x="4638793" y="3492010"/>
            <a:ext cx="1911188" cy="369332"/>
          </a:xfrm>
          <a:prstGeom prst="rect">
            <a:avLst/>
          </a:prstGeom>
          <a:noFill/>
        </p:spPr>
        <p:txBody>
          <a:bodyPr wrap="square">
            <a:spAutoFit/>
          </a:bodyPr>
          <a:lstStyle/>
          <a:p>
            <a:pPr lvl="1" algn="ctr" eaLnBrk="0" fontAlgn="base" hangingPunct="0">
              <a:spcBef>
                <a:spcPct val="0"/>
              </a:spcBef>
              <a:spcAft>
                <a:spcPct val="0"/>
              </a:spcAft>
              <a:buClrTx/>
            </a:pPr>
            <a:r>
              <a:rPr kumimoji="0" lang="vi-VN" altLang="en-US" sz="1800" b="1" i="0" u="none" strike="noStrike" cap="none" normalizeH="0" baseline="0">
                <a:ln>
                  <a:noFill/>
                </a:ln>
                <a:solidFill>
                  <a:schemeClr val="tx1"/>
                </a:solidFill>
                <a:effectLst/>
                <a:latin typeface="Montserrat" panose="00000500000000000000" pitchFamily="2" charset="0"/>
                <a:ea typeface="Times New Roman" panose="02020603050405020304" pitchFamily="18" charset="0"/>
                <a:cs typeface="Times New Roman" panose="02020603050405020304" pitchFamily="18" charset="0"/>
              </a:rPr>
              <a:t>Bảng xác suất </a:t>
            </a:r>
            <a:endParaRPr kumimoji="0" lang="vi-VN" altLang="en-US" sz="2800" b="1" i="0" u="none" strike="noStrike" cap="none" normalizeH="0" baseline="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988988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giải nén</a:t>
            </a: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grpSp>
        <p:nvGrpSpPr>
          <p:cNvPr id="70" name="Group 69">
            <a:extLst>
              <a:ext uri="{FF2B5EF4-FFF2-40B4-BE49-F238E27FC236}">
                <a16:creationId xmlns:a16="http://schemas.microsoft.com/office/drawing/2014/main" id="{5F09E737-84DA-860D-8244-A44FF7F28D67}"/>
              </a:ext>
            </a:extLst>
          </p:cNvPr>
          <p:cNvGrpSpPr/>
          <p:nvPr/>
        </p:nvGrpSpPr>
        <p:grpSpPr>
          <a:xfrm>
            <a:off x="713765" y="2092786"/>
            <a:ext cx="9058046" cy="522428"/>
            <a:chOff x="1446740" y="4534351"/>
            <a:chExt cx="9042197" cy="970759"/>
          </a:xfrm>
        </p:grpSpPr>
        <p:cxnSp>
          <p:nvCxnSpPr>
            <p:cNvPr id="86" name="Straight Connector 85">
              <a:extLst>
                <a:ext uri="{FF2B5EF4-FFF2-40B4-BE49-F238E27FC236}">
                  <a16:creationId xmlns:a16="http://schemas.microsoft.com/office/drawing/2014/main" id="{C9ECB218-B25E-50F0-477D-53803FB84DBB}"/>
                </a:ext>
              </a:extLst>
            </p:cNvPr>
            <p:cNvCxnSpPr>
              <a:cxnSpLocks/>
            </p:cNvCxnSpPr>
            <p:nvPr/>
          </p:nvCxnSpPr>
          <p:spPr>
            <a:xfrm>
              <a:off x="10154367"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5CE6B7CD-C059-4DFC-5F9A-051A121D8EF2}"/>
                </a:ext>
              </a:extLst>
            </p:cNvPr>
            <p:cNvGrpSpPr/>
            <p:nvPr/>
          </p:nvGrpSpPr>
          <p:grpSpPr>
            <a:xfrm>
              <a:off x="1446740" y="4534351"/>
              <a:ext cx="9042197" cy="970759"/>
              <a:chOff x="1446740" y="4534351"/>
              <a:chExt cx="9042197" cy="970759"/>
            </a:xfrm>
          </p:grpSpPr>
          <p:cxnSp>
            <p:nvCxnSpPr>
              <p:cNvPr id="88" name="Straight Connector 87">
                <a:extLst>
                  <a:ext uri="{FF2B5EF4-FFF2-40B4-BE49-F238E27FC236}">
                    <a16:creationId xmlns:a16="http://schemas.microsoft.com/office/drawing/2014/main" id="{DBD957CB-B70D-0A6C-44FA-B48305EA2511}"/>
                  </a:ext>
                </a:extLst>
              </p:cNvPr>
              <p:cNvCxnSpPr/>
              <p:nvPr/>
            </p:nvCxnSpPr>
            <p:spPr>
              <a:xfrm>
                <a:off x="1712686" y="5312229"/>
                <a:ext cx="84548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BFF4EDF-7CE1-04DF-F5FD-323A78F2538A}"/>
                  </a:ext>
                </a:extLst>
              </p:cNvPr>
              <p:cNvGrpSpPr/>
              <p:nvPr/>
            </p:nvGrpSpPr>
            <p:grpSpPr>
              <a:xfrm>
                <a:off x="1446740" y="4534351"/>
                <a:ext cx="9042197" cy="970759"/>
                <a:chOff x="1446740" y="4534351"/>
                <a:chExt cx="9042197" cy="970759"/>
              </a:xfrm>
            </p:grpSpPr>
            <p:cxnSp>
              <p:nvCxnSpPr>
                <p:cNvPr id="90" name="Straight Connector 89">
                  <a:extLst>
                    <a:ext uri="{FF2B5EF4-FFF2-40B4-BE49-F238E27FC236}">
                      <a16:creationId xmlns:a16="http://schemas.microsoft.com/office/drawing/2014/main" id="{6581488A-D6E7-2D10-A5E5-773CEACC82DD}"/>
                    </a:ext>
                  </a:extLst>
                </p:cNvPr>
                <p:cNvCxnSpPr>
                  <a:cxnSpLocks/>
                </p:cNvCxnSpPr>
                <p:nvPr/>
              </p:nvCxnSpPr>
              <p:spPr>
                <a:xfrm>
                  <a:off x="1710872" y="5119347"/>
                  <a:ext cx="0" cy="38576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FCA8D0-87B4-0E54-3DED-72E319A77283}"/>
                    </a:ext>
                  </a:extLst>
                </p:cNvPr>
                <p:cNvCxnSpPr>
                  <a:cxnSpLocks/>
                </p:cNvCxnSpPr>
                <p:nvPr/>
              </p:nvCxnSpPr>
              <p:spPr>
                <a:xfrm>
                  <a:off x="814459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93AE8F-9B36-DFF7-3FD6-BC0A410195E9}"/>
                    </a:ext>
                  </a:extLst>
                </p:cNvPr>
                <p:cNvCxnSpPr>
                  <a:cxnSpLocks/>
                </p:cNvCxnSpPr>
                <p:nvPr/>
              </p:nvCxnSpPr>
              <p:spPr>
                <a:xfrm>
                  <a:off x="5915742" y="5175069"/>
                  <a:ext cx="0" cy="27432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B52D7DE-F2C8-2AA7-01BC-564E6432C578}"/>
                    </a:ext>
                  </a:extLst>
                </p:cNvPr>
                <p:cNvSpPr txBox="1"/>
                <p:nvPr/>
              </p:nvSpPr>
              <p:spPr>
                <a:xfrm>
                  <a:off x="1446740" y="4645287"/>
                  <a:ext cx="580633" cy="579870"/>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0.0</a:t>
                  </a:r>
                  <a:endParaRPr lang="en-US" sz="1800" b="1">
                    <a:solidFill>
                      <a:srgbClr val="0070C0"/>
                    </a:solidFill>
                  </a:endParaRPr>
                </a:p>
              </p:txBody>
            </p:sp>
            <p:sp>
              <p:nvSpPr>
                <p:cNvPr id="94" name="TextBox 93">
                  <a:extLst>
                    <a:ext uri="{FF2B5EF4-FFF2-40B4-BE49-F238E27FC236}">
                      <a16:creationId xmlns:a16="http://schemas.microsoft.com/office/drawing/2014/main" id="{D5E26464-908B-7506-B839-B82D379BC4F9}"/>
                    </a:ext>
                  </a:extLst>
                </p:cNvPr>
                <p:cNvSpPr txBox="1"/>
                <p:nvPr/>
              </p:nvSpPr>
              <p:spPr>
                <a:xfrm>
                  <a:off x="9908304" y="4631574"/>
                  <a:ext cx="580633" cy="579869"/>
                </a:xfrm>
                <a:prstGeom prst="rect">
                  <a:avLst/>
                </a:prstGeom>
                <a:noFill/>
              </p:spPr>
              <p:txBody>
                <a:bodyPr wrap="square">
                  <a:spAutoFit/>
                </a:bodyPr>
                <a:lstStyle/>
                <a:p>
                  <a:r>
                    <a:rPr lang="vi-VN" sz="1800" b="1">
                      <a:solidFill>
                        <a:srgbClr val="0070C0"/>
                      </a:solidFill>
                      <a:latin typeface="Comfortaa" panose="00000500000000000000" pitchFamily="2" charset="0"/>
                      <a:ea typeface="Times New Roman" panose="02020603050405020304" pitchFamily="18" charset="0"/>
                      <a:cs typeface="Times New Roman" panose="02020603050405020304" pitchFamily="18" charset="0"/>
                    </a:rPr>
                    <a:t>1</a:t>
                  </a:r>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a:t>
                  </a:r>
                  <a:endParaRPr lang="en-US" sz="1800" b="1">
                    <a:solidFill>
                      <a:srgbClr val="0070C0"/>
                    </a:solidFill>
                  </a:endParaRPr>
                </a:p>
              </p:txBody>
            </p:sp>
            <p:sp>
              <p:nvSpPr>
                <p:cNvPr id="95" name="TextBox 94">
                  <a:extLst>
                    <a:ext uri="{FF2B5EF4-FFF2-40B4-BE49-F238E27FC236}">
                      <a16:creationId xmlns:a16="http://schemas.microsoft.com/office/drawing/2014/main" id="{AA6DBF12-26F1-6FD3-F8A6-76713FDC489F}"/>
                    </a:ext>
                  </a:extLst>
                </p:cNvPr>
                <p:cNvSpPr txBox="1"/>
                <p:nvPr/>
              </p:nvSpPr>
              <p:spPr>
                <a:xfrm>
                  <a:off x="5649786" y="4709120"/>
                  <a:ext cx="580633"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0.5</a:t>
                  </a:r>
                  <a:endParaRPr lang="en-US" sz="1800" b="1">
                    <a:solidFill>
                      <a:srgbClr val="0070C0"/>
                    </a:solidFill>
                  </a:endParaRPr>
                </a:p>
              </p:txBody>
            </p:sp>
            <p:sp>
              <p:nvSpPr>
                <p:cNvPr id="96" name="TextBox 95">
                  <a:extLst>
                    <a:ext uri="{FF2B5EF4-FFF2-40B4-BE49-F238E27FC236}">
                      <a16:creationId xmlns:a16="http://schemas.microsoft.com/office/drawing/2014/main" id="{FD5BA0BE-055C-3142-2445-562261823454}"/>
                    </a:ext>
                  </a:extLst>
                </p:cNvPr>
                <p:cNvSpPr txBox="1"/>
                <p:nvPr/>
              </p:nvSpPr>
              <p:spPr>
                <a:xfrm>
                  <a:off x="7830472" y="4682956"/>
                  <a:ext cx="744292" cy="579869"/>
                </a:xfrm>
                <a:prstGeom prst="rect">
                  <a:avLst/>
                </a:prstGeom>
                <a:noFill/>
              </p:spPr>
              <p:txBody>
                <a:bodyPr wrap="square">
                  <a:spAutoFit/>
                </a:bodyPr>
                <a:lstStyle/>
                <a:p>
                  <a:r>
                    <a:rPr lang="vi-VN" sz="1800" b="1">
                      <a:solidFill>
                        <a:srgbClr val="0070C0"/>
                      </a:solidFill>
                      <a:effectLst/>
                      <a:latin typeface="Comfortaa" panose="00000500000000000000" pitchFamily="2" charset="0"/>
                      <a:ea typeface="Times New Roman" panose="02020603050405020304" pitchFamily="18" charset="0"/>
                      <a:cs typeface="Times New Roman" panose="02020603050405020304" pitchFamily="18" charset="0"/>
                    </a:rPr>
                    <a:t>0.75</a:t>
                  </a:r>
                  <a:endParaRPr lang="en-US" sz="1800" b="1">
                    <a:solidFill>
                      <a:srgbClr val="0070C0"/>
                    </a:solidFill>
                  </a:endParaRPr>
                </a:p>
              </p:txBody>
            </p:sp>
            <p:sp>
              <p:nvSpPr>
                <p:cNvPr id="97" name="TextBox 96">
                  <a:extLst>
                    <a:ext uri="{FF2B5EF4-FFF2-40B4-BE49-F238E27FC236}">
                      <a16:creationId xmlns:a16="http://schemas.microsoft.com/office/drawing/2014/main" id="{12BF7996-1971-F5B7-28AB-E33BE6012416}"/>
                    </a:ext>
                  </a:extLst>
                </p:cNvPr>
                <p:cNvSpPr txBox="1"/>
                <p:nvPr/>
              </p:nvSpPr>
              <p:spPr>
                <a:xfrm>
                  <a:off x="3689580" y="4551926"/>
                  <a:ext cx="580633" cy="857851"/>
                </a:xfrm>
                <a:prstGeom prst="rect">
                  <a:avLst/>
                </a:prstGeom>
                <a:noFill/>
              </p:spPr>
              <p:txBody>
                <a:bodyPr wrap="square">
                  <a:spAutoFit/>
                </a:bodyPr>
                <a:lstStyle/>
                <a:p>
                  <a:r>
                    <a:rPr lang="vi-VN" sz="2400" b="1">
                      <a:solidFill>
                        <a:srgbClr val="FF0000"/>
                      </a:solidFill>
                      <a:latin typeface="Comfortaa" panose="00000500000000000000" pitchFamily="2" charset="0"/>
                      <a:cs typeface="Times New Roman" panose="02020603050405020304" pitchFamily="18" charset="0"/>
                    </a:rPr>
                    <a:t>a</a:t>
                  </a:r>
                  <a:endParaRPr lang="en-US" sz="2400" b="1">
                    <a:solidFill>
                      <a:srgbClr val="FF0000"/>
                    </a:solidFill>
                  </a:endParaRPr>
                </a:p>
              </p:txBody>
            </p:sp>
            <p:sp>
              <p:nvSpPr>
                <p:cNvPr id="98" name="TextBox 97">
                  <a:extLst>
                    <a:ext uri="{FF2B5EF4-FFF2-40B4-BE49-F238E27FC236}">
                      <a16:creationId xmlns:a16="http://schemas.microsoft.com/office/drawing/2014/main" id="{4A20CADA-0F4A-C5EB-4E5A-9C76E422F1C1}"/>
                    </a:ext>
                  </a:extLst>
                </p:cNvPr>
                <p:cNvSpPr txBox="1"/>
                <p:nvPr/>
              </p:nvSpPr>
              <p:spPr>
                <a:xfrm>
                  <a:off x="7007388" y="4583825"/>
                  <a:ext cx="580633" cy="743472"/>
                </a:xfrm>
                <a:prstGeom prst="rect">
                  <a:avLst/>
                </a:prstGeom>
                <a:noFill/>
              </p:spPr>
              <p:txBody>
                <a:bodyPr wrap="square">
                  <a:spAutoFit/>
                </a:bodyPr>
                <a:lstStyle/>
                <a:p>
                  <a:r>
                    <a:rPr lang="vi-VN" sz="2000" b="1">
                      <a:solidFill>
                        <a:schemeClr val="tx1"/>
                      </a:solidFill>
                      <a:latin typeface="Comfortaa" panose="00000500000000000000" pitchFamily="2" charset="0"/>
                      <a:cs typeface="Times New Roman" panose="02020603050405020304" pitchFamily="18" charset="0"/>
                    </a:rPr>
                    <a:t>b</a:t>
                  </a:r>
                  <a:endParaRPr lang="en-US" sz="2000" b="1">
                    <a:solidFill>
                      <a:schemeClr val="tx1"/>
                    </a:solidFill>
                  </a:endParaRPr>
                </a:p>
              </p:txBody>
            </p:sp>
            <p:sp>
              <p:nvSpPr>
                <p:cNvPr id="99" name="TextBox 98">
                  <a:extLst>
                    <a:ext uri="{FF2B5EF4-FFF2-40B4-BE49-F238E27FC236}">
                      <a16:creationId xmlns:a16="http://schemas.microsoft.com/office/drawing/2014/main" id="{C7C1FE14-7A61-3422-1A71-AB38D1FAB130}"/>
                    </a:ext>
                  </a:extLst>
                </p:cNvPr>
                <p:cNvSpPr txBox="1"/>
                <p:nvPr/>
              </p:nvSpPr>
              <p:spPr>
                <a:xfrm>
                  <a:off x="9121792" y="4534351"/>
                  <a:ext cx="580633" cy="743472"/>
                </a:xfrm>
                <a:prstGeom prst="rect">
                  <a:avLst/>
                </a:prstGeom>
                <a:noFill/>
              </p:spPr>
              <p:txBody>
                <a:bodyPr wrap="square">
                  <a:spAutoFit/>
                </a:bodyPr>
                <a:lstStyle/>
                <a:p>
                  <a:r>
                    <a:rPr lang="vi-VN" sz="2000" b="1">
                      <a:solidFill>
                        <a:schemeClr val="tx1"/>
                      </a:solidFill>
                      <a:latin typeface="Comfortaa" panose="00000500000000000000" pitchFamily="2" charset="0"/>
                      <a:cs typeface="Times New Roman" panose="02020603050405020304" pitchFamily="18" charset="0"/>
                    </a:rPr>
                    <a:t>c</a:t>
                  </a:r>
                  <a:endParaRPr lang="en-US" sz="2000" b="1">
                    <a:solidFill>
                      <a:schemeClr val="tx1"/>
                    </a:solidFill>
                  </a:endParaRPr>
                </a:p>
              </p:txBody>
            </p:sp>
          </p:grpSp>
        </p:grpSp>
      </p:grpSp>
      <p:sp>
        <p:nvSpPr>
          <p:cNvPr id="101" name="TextBox 100">
            <a:extLst>
              <a:ext uri="{FF2B5EF4-FFF2-40B4-BE49-F238E27FC236}">
                <a16:creationId xmlns:a16="http://schemas.microsoft.com/office/drawing/2014/main" id="{560D0C6F-0607-F0B6-5D3D-08E693FA6573}"/>
              </a:ext>
            </a:extLst>
          </p:cNvPr>
          <p:cNvSpPr txBox="1"/>
          <p:nvPr/>
        </p:nvSpPr>
        <p:spPr>
          <a:xfrm>
            <a:off x="822203" y="1682239"/>
            <a:ext cx="8389620" cy="369332"/>
          </a:xfrm>
          <a:prstGeom prst="rect">
            <a:avLst/>
          </a:prstGeom>
          <a:noFill/>
        </p:spPr>
        <p:txBody>
          <a:bodyPr wrap="square">
            <a:spAutoFit/>
          </a:bodyPr>
          <a:lstStyle/>
          <a:p>
            <a:r>
              <a:rPr lang="vi-VN" sz="1800" b="1">
                <a:effectLst/>
                <a:latin typeface="Montserrat" panose="00000500000000000000" pitchFamily="2" charset="0"/>
                <a:ea typeface="Times New Roman" panose="02020603050405020304" pitchFamily="18" charset="0"/>
                <a:cs typeface="Times New Roman" panose="02020603050405020304" pitchFamily="18" charset="0"/>
              </a:rPr>
              <a:t>Giá trị đã nén = 0.3516</a:t>
            </a:r>
            <a:endParaRPr lang="en-US" sz="1800"/>
          </a:p>
        </p:txBody>
      </p:sp>
      <p:sp>
        <p:nvSpPr>
          <p:cNvPr id="107" name="TextBox 106">
            <a:extLst>
              <a:ext uri="{FF2B5EF4-FFF2-40B4-BE49-F238E27FC236}">
                <a16:creationId xmlns:a16="http://schemas.microsoft.com/office/drawing/2014/main" id="{EF8738CE-8A7D-A996-10B8-ED72F4778C1E}"/>
              </a:ext>
            </a:extLst>
          </p:cNvPr>
          <p:cNvSpPr txBox="1"/>
          <p:nvPr/>
        </p:nvSpPr>
        <p:spPr>
          <a:xfrm>
            <a:off x="906006" y="5779314"/>
            <a:ext cx="6202680" cy="369332"/>
          </a:xfrm>
          <a:prstGeom prst="rect">
            <a:avLst/>
          </a:prstGeom>
          <a:noFill/>
        </p:spPr>
        <p:txBody>
          <a:bodyPr wrap="square">
            <a:spAutoFit/>
          </a:bodyPr>
          <a:lstStyle/>
          <a:p>
            <a:pPr marL="285750" indent="-285750">
              <a:buFont typeface="Wingdings" panose="05000000000000000000" pitchFamily="2" charset="2"/>
              <a:buChar char="Ø"/>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Chuỗi được </a:t>
            </a:r>
            <a:r>
              <a:rPr lang="vi-VN" sz="1800" b="1">
                <a:latin typeface="Montserrat" panose="00000500000000000000" pitchFamily="2" charset="0"/>
                <a:ea typeface="Times New Roman" panose="02020603050405020304" pitchFamily="18" charset="0"/>
                <a:cs typeface="Times New Roman" panose="02020603050405020304" pitchFamily="18" charset="0"/>
              </a:rPr>
              <a:t>giải nén</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 “abca” </a:t>
            </a:r>
            <a:endParaRPr lang="en-US" sz="1800" b="1">
              <a:latin typeface="Montserrat" panose="00000500000000000000" pitchFamily="2" charset="0"/>
            </a:endParaRPr>
          </a:p>
        </p:txBody>
      </p:sp>
      <p:graphicFrame>
        <p:nvGraphicFramePr>
          <p:cNvPr id="4" name="Table 5">
            <a:extLst>
              <a:ext uri="{FF2B5EF4-FFF2-40B4-BE49-F238E27FC236}">
                <a16:creationId xmlns:a16="http://schemas.microsoft.com/office/drawing/2014/main" id="{6169DEF1-56E3-95B4-3861-DD56C845650B}"/>
              </a:ext>
            </a:extLst>
          </p:cNvPr>
          <p:cNvGraphicFramePr>
            <a:graphicFrameLocks noGrp="1"/>
          </p:cNvGraphicFramePr>
          <p:nvPr>
            <p:extLst>
              <p:ext uri="{D42A27DB-BD31-4B8C-83A1-F6EECF244321}">
                <p14:modId xmlns:p14="http://schemas.microsoft.com/office/powerpoint/2010/main" val="261252956"/>
              </p:ext>
            </p:extLst>
          </p:nvPr>
        </p:nvGraphicFramePr>
        <p:xfrm>
          <a:off x="991749" y="2873721"/>
          <a:ext cx="8471468" cy="2611330"/>
        </p:xfrm>
        <a:graphic>
          <a:graphicData uri="http://schemas.openxmlformats.org/drawingml/2006/table">
            <a:tbl>
              <a:tblPr firstRow="1" bandRow="1">
                <a:tableStyleId>{692A9365-9969-4472-9A99-2019A23FF0EC}</a:tableStyleId>
              </a:tblPr>
              <a:tblGrid>
                <a:gridCol w="2213359">
                  <a:extLst>
                    <a:ext uri="{9D8B030D-6E8A-4147-A177-3AD203B41FA5}">
                      <a16:colId xmlns:a16="http://schemas.microsoft.com/office/drawing/2014/main" val="1716211841"/>
                    </a:ext>
                  </a:extLst>
                </a:gridCol>
                <a:gridCol w="1337600">
                  <a:extLst>
                    <a:ext uri="{9D8B030D-6E8A-4147-A177-3AD203B41FA5}">
                      <a16:colId xmlns:a16="http://schemas.microsoft.com/office/drawing/2014/main" val="3561664470"/>
                    </a:ext>
                  </a:extLst>
                </a:gridCol>
                <a:gridCol w="1822480">
                  <a:extLst>
                    <a:ext uri="{9D8B030D-6E8A-4147-A177-3AD203B41FA5}">
                      <a16:colId xmlns:a16="http://schemas.microsoft.com/office/drawing/2014/main" val="1839475491"/>
                    </a:ext>
                  </a:extLst>
                </a:gridCol>
                <a:gridCol w="1688721">
                  <a:extLst>
                    <a:ext uri="{9D8B030D-6E8A-4147-A177-3AD203B41FA5}">
                      <a16:colId xmlns:a16="http://schemas.microsoft.com/office/drawing/2014/main" val="24301435"/>
                    </a:ext>
                  </a:extLst>
                </a:gridCol>
                <a:gridCol w="1409308">
                  <a:extLst>
                    <a:ext uri="{9D8B030D-6E8A-4147-A177-3AD203B41FA5}">
                      <a16:colId xmlns:a16="http://schemas.microsoft.com/office/drawing/2014/main" val="2936587192"/>
                    </a:ext>
                  </a:extLst>
                </a:gridCol>
              </a:tblGrid>
              <a:tr h="522266">
                <a:tc>
                  <a:txBody>
                    <a:bodyPr/>
                    <a:lstStyle/>
                    <a:p>
                      <a:pPr algn="ctr"/>
                      <a:r>
                        <a:rPr lang="en-US" sz="1500" b="1">
                          <a:latin typeface="Comfortaa" panose="020B0604020202020204" charset="0"/>
                        </a:rPr>
                        <a:t>Giá trị nén</a:t>
                      </a:r>
                    </a:p>
                  </a:txBody>
                  <a:tcPr anchor="ctr">
                    <a:solidFill>
                      <a:schemeClr val="accent1">
                        <a:lumMod val="40000"/>
                        <a:lumOff val="60000"/>
                      </a:schemeClr>
                    </a:solidFill>
                  </a:tcPr>
                </a:tc>
                <a:tc>
                  <a:txBody>
                    <a:bodyPr/>
                    <a:lstStyle/>
                    <a:p>
                      <a:pPr algn="ctr"/>
                      <a:r>
                        <a:rPr lang="en-US" sz="1500" b="1">
                          <a:latin typeface="Comfortaa" panose="020B0604020202020204" charset="0"/>
                        </a:rPr>
                        <a:t>Output</a:t>
                      </a:r>
                    </a:p>
                  </a:txBody>
                  <a:tcPr anchor="ctr">
                    <a:solidFill>
                      <a:schemeClr val="accent1">
                        <a:lumMod val="40000"/>
                        <a:lumOff val="60000"/>
                      </a:schemeClr>
                    </a:solidFill>
                  </a:tcPr>
                </a:tc>
                <a:tc>
                  <a:txBody>
                    <a:bodyPr/>
                    <a:lstStyle/>
                    <a:p>
                      <a:pPr algn="ctr"/>
                      <a:r>
                        <a:rPr lang="en-US" sz="1500" b="1">
                          <a:latin typeface="Comfortaa" panose="020B0604020202020204" charset="0"/>
                        </a:rPr>
                        <a:t>Low</a:t>
                      </a:r>
                    </a:p>
                  </a:txBody>
                  <a:tcPr anchor="ctr">
                    <a:solidFill>
                      <a:schemeClr val="accent1">
                        <a:lumMod val="40000"/>
                        <a:lumOff val="60000"/>
                      </a:schemeClr>
                    </a:solidFill>
                  </a:tcPr>
                </a:tc>
                <a:tc>
                  <a:txBody>
                    <a:bodyPr/>
                    <a:lstStyle/>
                    <a:p>
                      <a:pPr algn="ctr"/>
                      <a:r>
                        <a:rPr lang="en-US" sz="1500" b="1">
                          <a:latin typeface="Comfortaa" panose="020B0604020202020204" charset="0"/>
                        </a:rPr>
                        <a:t>High</a:t>
                      </a:r>
                    </a:p>
                  </a:txBody>
                  <a:tcPr anchor="ctr">
                    <a:solidFill>
                      <a:schemeClr val="accent1">
                        <a:lumMod val="40000"/>
                        <a:lumOff val="60000"/>
                      </a:schemeClr>
                    </a:solidFill>
                  </a:tcPr>
                </a:tc>
                <a:tc>
                  <a:txBody>
                    <a:bodyPr/>
                    <a:lstStyle/>
                    <a:p>
                      <a:pPr algn="ctr"/>
                      <a:r>
                        <a:rPr lang="en-US" sz="1500" b="1">
                          <a:latin typeface="Comfortaa" panose="020B0604020202020204" charset="0"/>
                        </a:rPr>
                        <a:t>Range</a:t>
                      </a:r>
                    </a:p>
                  </a:txBody>
                  <a:tcPr anchor="ctr">
                    <a:solidFill>
                      <a:schemeClr val="accent1">
                        <a:lumMod val="40000"/>
                        <a:lumOff val="60000"/>
                      </a:schemeClr>
                    </a:solidFill>
                  </a:tcPr>
                </a:tc>
                <a:extLst>
                  <a:ext uri="{0D108BD9-81ED-4DB2-BD59-A6C34878D82A}">
                    <a16:rowId xmlns:a16="http://schemas.microsoft.com/office/drawing/2014/main" val="1543035084"/>
                  </a:ext>
                </a:extLst>
              </a:tr>
              <a:tr h="522266">
                <a:tc>
                  <a:txBody>
                    <a:bodyPr/>
                    <a:lstStyle/>
                    <a:p>
                      <a:pPr algn="ctr"/>
                      <a:r>
                        <a:rPr lang="en-US" sz="1500" b="1">
                          <a:latin typeface="Comfortaa" panose="020B0604020202020204" charset="0"/>
                        </a:rPr>
                        <a:t>0.3516</a:t>
                      </a:r>
                    </a:p>
                  </a:txBody>
                  <a:tcPr anchor="ctr"/>
                </a:tc>
                <a:tc>
                  <a:txBody>
                    <a:bodyPr/>
                    <a:lstStyle/>
                    <a:p>
                      <a:pPr algn="ctr"/>
                      <a:r>
                        <a:rPr lang="en-US" sz="1500" b="1">
                          <a:latin typeface="Comfortaa" panose="020B0604020202020204" charset="0"/>
                        </a:rPr>
                        <a:t>a</a:t>
                      </a:r>
                    </a:p>
                  </a:txBody>
                  <a:tcPr anchor="ctr"/>
                </a:tc>
                <a:tc>
                  <a:txBody>
                    <a:bodyPr/>
                    <a:lstStyle/>
                    <a:p>
                      <a:pPr algn="ctr"/>
                      <a:r>
                        <a:rPr lang="en-US" sz="1500" b="1">
                          <a:latin typeface="Comfortaa" panose="020B0604020202020204" charset="0"/>
                        </a:rPr>
                        <a:t>0.0</a:t>
                      </a:r>
                    </a:p>
                  </a:txBody>
                  <a:tcPr anchor="ctr"/>
                </a:tc>
                <a:tc>
                  <a:txBody>
                    <a:bodyPr/>
                    <a:lstStyle/>
                    <a:p>
                      <a:pPr algn="ctr"/>
                      <a:r>
                        <a:rPr lang="en-US" sz="1500" b="1">
                          <a:latin typeface="Comfortaa" panose="020B0604020202020204" charset="0"/>
                        </a:rPr>
                        <a:t>0.5</a:t>
                      </a:r>
                    </a:p>
                  </a:txBody>
                  <a:tcPr anchor="ctr"/>
                </a:tc>
                <a:tc>
                  <a:txBody>
                    <a:bodyPr/>
                    <a:lstStyle/>
                    <a:p>
                      <a:pPr algn="ctr"/>
                      <a:r>
                        <a:rPr lang="en-US" sz="1500" b="1">
                          <a:latin typeface="Comfortaa" panose="020B0604020202020204" charset="0"/>
                        </a:rPr>
                        <a:t>0.5</a:t>
                      </a:r>
                    </a:p>
                  </a:txBody>
                  <a:tcPr anchor="ctr"/>
                </a:tc>
                <a:extLst>
                  <a:ext uri="{0D108BD9-81ED-4DB2-BD59-A6C34878D82A}">
                    <a16:rowId xmlns:a16="http://schemas.microsoft.com/office/drawing/2014/main" val="1724732959"/>
                  </a:ext>
                </a:extLst>
              </a:tr>
              <a:tr h="522266">
                <a:tc>
                  <a:txBody>
                    <a:bodyPr/>
                    <a:lstStyle/>
                    <a:p>
                      <a:pPr algn="ctr"/>
                      <a:r>
                        <a:rPr lang="en-US" sz="1500" b="1">
                          <a:latin typeface="Comfortaa" panose="020B0604020202020204" charset="0"/>
                        </a:rPr>
                        <a:t>0.7032</a:t>
                      </a:r>
                    </a:p>
                  </a:txBody>
                  <a:tcPr anchor="ctr"/>
                </a:tc>
                <a:tc>
                  <a:txBody>
                    <a:bodyPr/>
                    <a:lstStyle/>
                    <a:p>
                      <a:pPr algn="ctr"/>
                      <a:r>
                        <a:rPr lang="en-US" sz="1500" b="1">
                          <a:latin typeface="Comfortaa" panose="020B0604020202020204" charset="0"/>
                        </a:rPr>
                        <a:t>b</a:t>
                      </a:r>
                    </a:p>
                  </a:txBody>
                  <a:tcPr anchor="ctr"/>
                </a:tc>
                <a:tc>
                  <a:txBody>
                    <a:bodyPr/>
                    <a:lstStyle/>
                    <a:p>
                      <a:pPr algn="ctr"/>
                      <a:r>
                        <a:rPr lang="en-US" sz="1500" b="1">
                          <a:latin typeface="Comfortaa" panose="020B0604020202020204" charset="0"/>
                        </a:rPr>
                        <a:t>0.5</a:t>
                      </a:r>
                    </a:p>
                  </a:txBody>
                  <a:tcPr anchor="ctr"/>
                </a:tc>
                <a:tc>
                  <a:txBody>
                    <a:bodyPr/>
                    <a:lstStyle/>
                    <a:p>
                      <a:pPr algn="ctr"/>
                      <a:r>
                        <a:rPr lang="en-US" sz="1500" b="1">
                          <a:latin typeface="Comfortaa" panose="020B0604020202020204" charset="0"/>
                        </a:rPr>
                        <a:t>0.75</a:t>
                      </a:r>
                    </a:p>
                  </a:txBody>
                  <a:tcPr anchor="ctr"/>
                </a:tc>
                <a:tc>
                  <a:txBody>
                    <a:bodyPr/>
                    <a:lstStyle/>
                    <a:p>
                      <a:pPr algn="ctr"/>
                      <a:r>
                        <a:rPr lang="en-US" sz="1500" b="1">
                          <a:latin typeface="Comfortaa" panose="020B0604020202020204" charset="0"/>
                        </a:rPr>
                        <a:t>0.25</a:t>
                      </a:r>
                    </a:p>
                  </a:txBody>
                  <a:tcPr anchor="ctr"/>
                </a:tc>
                <a:extLst>
                  <a:ext uri="{0D108BD9-81ED-4DB2-BD59-A6C34878D82A}">
                    <a16:rowId xmlns:a16="http://schemas.microsoft.com/office/drawing/2014/main" val="809859432"/>
                  </a:ext>
                </a:extLst>
              </a:tr>
              <a:tr h="522266">
                <a:tc>
                  <a:txBody>
                    <a:bodyPr/>
                    <a:lstStyle/>
                    <a:p>
                      <a:pPr algn="ctr"/>
                      <a:r>
                        <a:rPr lang="en-US" sz="1500" b="1">
                          <a:latin typeface="Comfortaa" panose="020B0604020202020204" charset="0"/>
                        </a:rPr>
                        <a:t>0.8128</a:t>
                      </a:r>
                    </a:p>
                  </a:txBody>
                  <a:tcPr anchor="ctr"/>
                </a:tc>
                <a:tc>
                  <a:txBody>
                    <a:bodyPr/>
                    <a:lstStyle/>
                    <a:p>
                      <a:pPr algn="ctr"/>
                      <a:r>
                        <a:rPr lang="en-US" sz="1500" b="1">
                          <a:latin typeface="Comfortaa" panose="020B0604020202020204" charset="0"/>
                        </a:rPr>
                        <a:t>c</a:t>
                      </a:r>
                    </a:p>
                  </a:txBody>
                  <a:tcPr anchor="ctr"/>
                </a:tc>
                <a:tc>
                  <a:txBody>
                    <a:bodyPr/>
                    <a:lstStyle/>
                    <a:p>
                      <a:pPr algn="ctr"/>
                      <a:r>
                        <a:rPr lang="en-US" sz="1500" b="1">
                          <a:latin typeface="Comfortaa" panose="020B0604020202020204" charset="0"/>
                        </a:rPr>
                        <a:t>0.75</a:t>
                      </a:r>
                    </a:p>
                  </a:txBody>
                  <a:tcPr anchor="ctr"/>
                </a:tc>
                <a:tc>
                  <a:txBody>
                    <a:bodyPr/>
                    <a:lstStyle/>
                    <a:p>
                      <a:pPr algn="ctr"/>
                      <a:r>
                        <a:rPr lang="en-US" sz="1500" b="1">
                          <a:latin typeface="Comfortaa" panose="020B0604020202020204" charset="0"/>
                        </a:rPr>
                        <a:t>1.0</a:t>
                      </a:r>
                    </a:p>
                  </a:txBody>
                  <a:tcPr anchor="ctr"/>
                </a:tc>
                <a:tc>
                  <a:txBody>
                    <a:bodyPr/>
                    <a:lstStyle/>
                    <a:p>
                      <a:pPr algn="ctr"/>
                      <a:r>
                        <a:rPr lang="en-US" sz="1500" b="1">
                          <a:latin typeface="Comfortaa" panose="020B0604020202020204" charset="0"/>
                        </a:rPr>
                        <a:t>0.25</a:t>
                      </a:r>
                    </a:p>
                  </a:txBody>
                  <a:tcPr anchor="ctr"/>
                </a:tc>
                <a:extLst>
                  <a:ext uri="{0D108BD9-81ED-4DB2-BD59-A6C34878D82A}">
                    <a16:rowId xmlns:a16="http://schemas.microsoft.com/office/drawing/2014/main" val="3254685943"/>
                  </a:ext>
                </a:extLst>
              </a:tr>
              <a:tr h="522266">
                <a:tc>
                  <a:txBody>
                    <a:bodyPr/>
                    <a:lstStyle/>
                    <a:p>
                      <a:pPr algn="ctr"/>
                      <a:r>
                        <a:rPr lang="en-US" sz="1500" b="1">
                          <a:latin typeface="Comfortaa" panose="020B0604020202020204" charset="0"/>
                        </a:rPr>
                        <a:t>0.2512</a:t>
                      </a:r>
                    </a:p>
                  </a:txBody>
                  <a:tcPr anchor="ctr"/>
                </a:tc>
                <a:tc>
                  <a:txBody>
                    <a:bodyPr/>
                    <a:lstStyle/>
                    <a:p>
                      <a:pPr algn="ctr"/>
                      <a:r>
                        <a:rPr lang="en-US" sz="1500" b="1">
                          <a:latin typeface="Comfortaa" panose="020B0604020202020204" charset="0"/>
                        </a:rPr>
                        <a:t>a</a:t>
                      </a:r>
                    </a:p>
                  </a:txBody>
                  <a:tcPr anchor="ctr"/>
                </a:tc>
                <a:tc>
                  <a:txBody>
                    <a:bodyPr/>
                    <a:lstStyle/>
                    <a:p>
                      <a:pPr algn="ctr"/>
                      <a:r>
                        <a:rPr lang="en-US" sz="1500" b="1">
                          <a:latin typeface="Comfortaa" panose="020B0604020202020204" charset="0"/>
                        </a:rPr>
                        <a:t>0.0</a:t>
                      </a:r>
                    </a:p>
                  </a:txBody>
                  <a:tcPr anchor="ctr"/>
                </a:tc>
                <a:tc>
                  <a:txBody>
                    <a:bodyPr/>
                    <a:lstStyle/>
                    <a:p>
                      <a:pPr algn="ctr"/>
                      <a:r>
                        <a:rPr lang="en-US" sz="1500" b="1">
                          <a:latin typeface="Comfortaa" panose="020B0604020202020204" charset="0"/>
                        </a:rPr>
                        <a:t>0.5</a:t>
                      </a:r>
                    </a:p>
                  </a:txBody>
                  <a:tcPr anchor="ctr"/>
                </a:tc>
                <a:tc>
                  <a:txBody>
                    <a:bodyPr/>
                    <a:lstStyle/>
                    <a:p>
                      <a:pPr algn="ctr"/>
                      <a:r>
                        <a:rPr lang="en-US" sz="1500" b="1">
                          <a:latin typeface="Comfortaa" panose="020B0604020202020204" charset="0"/>
                        </a:rPr>
                        <a:t>0.5</a:t>
                      </a:r>
                    </a:p>
                  </a:txBody>
                  <a:tcPr anchor="ctr"/>
                </a:tc>
                <a:extLst>
                  <a:ext uri="{0D108BD9-81ED-4DB2-BD59-A6C34878D82A}">
                    <a16:rowId xmlns:a16="http://schemas.microsoft.com/office/drawing/2014/main" val="2234578710"/>
                  </a:ext>
                </a:extLst>
              </a:tr>
            </a:tbl>
          </a:graphicData>
        </a:graphic>
      </p:graphicFrame>
    </p:spTree>
    <p:extLst>
      <p:ext uri="{BB962C8B-B14F-4D97-AF65-F5344CB8AC3E}">
        <p14:creationId xmlns:p14="http://schemas.microsoft.com/office/powerpoint/2010/main" val="220678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D2D12F-B305-58E6-CD86-6A560806EE47}"/>
              </a:ext>
            </a:extLst>
          </p:cNvPr>
          <p:cNvSpPr txBox="1"/>
          <p:nvPr/>
        </p:nvSpPr>
        <p:spPr>
          <a:xfrm>
            <a:off x="973706" y="2423567"/>
            <a:ext cx="10285046" cy="1898340"/>
          </a:xfrm>
          <a:prstGeom prst="rect">
            <a:avLst/>
          </a:prstGeom>
          <a:noFill/>
        </p:spPr>
        <p:txBody>
          <a:bodyPr wrap="square">
            <a:spAutoFit/>
          </a:bodyPr>
          <a:lstStyle/>
          <a:p>
            <a:pPr marL="285750" lvl="5" indent="-285750" algn="just">
              <a:lnSpc>
                <a:spcPct val="150000"/>
              </a:lnSpc>
              <a:buFont typeface="Arial" panose="020B0604020202020204" pitchFamily="34" charset="0"/>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Là thuật toán nén </a:t>
            </a: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không mất mát thông tin</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a:t>
            </a:r>
            <a:endParaRPr lang="en-US" sz="1200" b="1">
              <a:effectLst/>
              <a:latin typeface="Comfortaa" panose="00000500000000000000" pitchFamily="2" charset="0"/>
              <a:ea typeface="Arial" panose="020B0604020202020204" pitchFamily="34" charset="0"/>
              <a:cs typeface="Arial" panose="020B0604020202020204" pitchFamily="34" charset="0"/>
            </a:endParaRPr>
          </a:p>
          <a:p>
            <a:pPr marL="285750" lvl="1" indent="-285750" algn="just">
              <a:lnSpc>
                <a:spcPct val="150000"/>
              </a:lnSpc>
              <a:buFont typeface="Arial" panose="020B0604020202020204" pitchFamily="34" charset="0"/>
              <a:buChar char="•"/>
            </a:pP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Hiệu suất nén cao</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a:t>
            </a:r>
            <a:r>
              <a:rPr lang="vi-VN" sz="1600" b="1">
                <a:effectLst/>
                <a:latin typeface="Comfortaa" panose="00000500000000000000" pitchFamily="2" charset="0"/>
                <a:ea typeface="Arial" panose="020B0604020202020204" pitchFamily="34" charset="0"/>
                <a:cs typeface="Segoe UI" panose="020B0502040204020203" pitchFamily="34" charset="0"/>
              </a:rPr>
              <a:t>Arithmetic Coding có khả năng nén dữ liệu với hiệu suất cao hơn so với nhiều thuật toán nén khác. Nó có thể tạo ra kích thước file đầu ra gần với giới hạn lý thuyết của dữ liệu nén.</a:t>
            </a:r>
            <a:endParaRPr lang="en-US" sz="1200" b="1">
              <a:effectLst/>
              <a:latin typeface="Comfortaa" panose="00000500000000000000" pitchFamily="2" charset="0"/>
              <a:ea typeface="Arial" panose="020B0604020202020204" pitchFamily="34" charset="0"/>
              <a:cs typeface="Arial" panose="020B0604020202020204" pitchFamily="34" charset="0"/>
            </a:endParaRPr>
          </a:p>
          <a:p>
            <a:pPr marL="285750" lvl="1" indent="-285750" algn="just">
              <a:lnSpc>
                <a:spcPct val="150000"/>
              </a:lnSpc>
              <a:buFont typeface="Arial" panose="020B0604020202020204" pitchFamily="34" charset="0"/>
              <a:buChar char="•"/>
            </a:pP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Tính linh hoạt: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có thể nén nhiều loại dữ liệu khác nhau như văn bản, hình ảnh, video,…</a:t>
            </a:r>
            <a:endParaRPr lang="en-US" sz="1200" b="1">
              <a:effectLst/>
              <a:latin typeface="Comfortaa" panose="00000500000000000000" pitchFamily="2" charset="0"/>
              <a:ea typeface="Arial" panose="020B0604020202020204" pitchFamily="34" charset="0"/>
              <a:cs typeface="Arial" panose="020B0604020202020204" pitchFamily="34" charset="0"/>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7" name="TextBox 6">
            <a:extLst>
              <a:ext uri="{FF2B5EF4-FFF2-40B4-BE49-F238E27FC236}">
                <a16:creationId xmlns:a16="http://schemas.microsoft.com/office/drawing/2014/main" id="{58D94785-CC2A-5569-E214-FD7C286AD8EA}"/>
              </a:ext>
            </a:extLst>
          </p:cNvPr>
          <p:cNvSpPr txBox="1"/>
          <p:nvPr/>
        </p:nvSpPr>
        <p:spPr>
          <a:xfrm>
            <a:off x="-192922" y="996247"/>
            <a:ext cx="9017608"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vi-VN"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Ưu điểm và hạn chế của Arithmetic</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4" name="TextBox 13">
            <a:extLst>
              <a:ext uri="{FF2B5EF4-FFF2-40B4-BE49-F238E27FC236}">
                <a16:creationId xmlns:a16="http://schemas.microsoft.com/office/drawing/2014/main" id="{038D9CE0-E982-E612-0B3B-07BCD0868B0F}"/>
              </a:ext>
            </a:extLst>
          </p:cNvPr>
          <p:cNvSpPr txBox="1"/>
          <p:nvPr/>
        </p:nvSpPr>
        <p:spPr>
          <a:xfrm>
            <a:off x="504605" y="1902786"/>
            <a:ext cx="6197600" cy="46102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Ưu điểm</a:t>
            </a:r>
            <a:endParaRPr lang="en-US" b="1">
              <a:effectLst/>
              <a:latin typeface="Montserrat" panose="00000500000000000000" pitchFamily="2" charset="0"/>
              <a:ea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ED825F7-67FC-C928-E31F-0B5990168E13}"/>
              </a:ext>
            </a:extLst>
          </p:cNvPr>
          <p:cNvSpPr txBox="1"/>
          <p:nvPr/>
        </p:nvSpPr>
        <p:spPr>
          <a:xfrm>
            <a:off x="973706" y="4861238"/>
            <a:ext cx="10285046" cy="1898340"/>
          </a:xfrm>
          <a:prstGeom prst="rect">
            <a:avLst/>
          </a:prstGeom>
          <a:noFill/>
        </p:spPr>
        <p:txBody>
          <a:bodyPr wrap="square">
            <a:spAutoFit/>
          </a:bodyPr>
          <a:lstStyle/>
          <a:p>
            <a:pPr marL="285750" marR="0" lvl="5" indent="-285750" algn="just" defTabSz="91440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Tính toán phức tạp</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 Tính toán với số thực yêu cầu sự chính xác cao và có thể gây tốn thời gian.</a:t>
            </a:r>
            <a:endParaRPr kumimoji="0" lang="en-US" sz="1200" b="1" i="0" u="none" strike="noStrike" kern="0" cap="none" spc="0" normalizeH="0" baseline="0" noProof="0">
              <a:ln>
                <a:noFill/>
              </a:ln>
              <a:solidFill>
                <a:srgbClr val="000000"/>
              </a:solidFill>
              <a:effectLst/>
              <a:uLnTx/>
              <a:uFillTx/>
              <a:latin typeface="Comfortaa" panose="00000500000000000000" pitchFamily="2" charset="0"/>
              <a:ea typeface="Arial" panose="020B0604020202020204" pitchFamily="34" charset="0"/>
              <a:cs typeface="Arial" panose="020B0604020202020204" pitchFamily="34" charset="0"/>
              <a:sym typeface="Arial"/>
            </a:endParaRPr>
          </a:p>
          <a:p>
            <a:pPr marL="285750" marR="0" lvl="2" indent="-285750" algn="just" defTabSz="91440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Nhạy cảm với lỗi:  </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Vì tính toán với số thực, nên một số sai sót trong quá trình nén có thể dẫn đến kết quả giải nén không chính xác</a:t>
            </a:r>
            <a:endParaRPr kumimoji="0" lang="en-US" sz="1200" b="1" i="0" u="none" strike="noStrike" kern="0" cap="none" spc="0" normalizeH="0" baseline="0" noProof="0">
              <a:ln>
                <a:noFill/>
              </a:ln>
              <a:solidFill>
                <a:srgbClr val="000000"/>
              </a:solidFill>
              <a:effectLst/>
              <a:uLnTx/>
              <a:uFillTx/>
              <a:latin typeface="Comfortaa" panose="00000500000000000000" pitchFamily="2" charset="0"/>
              <a:ea typeface="Arial" panose="020B0604020202020204" pitchFamily="34" charset="0"/>
              <a:cs typeface="Arial" panose="020B0604020202020204" pitchFamily="34" charset="0"/>
              <a:sym typeface="Arial"/>
            </a:endParaRPr>
          </a:p>
          <a:p>
            <a:pPr marL="285750" marR="0" lvl="2" indent="-285750" algn="just" defTabSz="914400" eaLnBrk="1" fontAlgn="auto" latinLnBrk="0" hangingPunct="1">
              <a:lnSpc>
                <a:spcPct val="150000"/>
              </a:lnSpc>
              <a:spcBef>
                <a:spcPts val="0"/>
              </a:spcBef>
              <a:spcAft>
                <a:spcPts val="800"/>
              </a:spcAft>
              <a:buClr>
                <a:srgbClr val="000000"/>
              </a:buClr>
              <a:buSzTx/>
              <a:buFont typeface="Arial" panose="020B0604020202020204" pitchFamily="34" charset="0"/>
              <a:buChar char="•"/>
              <a:tabLst/>
              <a:defRPr/>
            </a:pP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Chỉ thực hiện được khi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biết tần suất xuất hiện của các ký tự</a:t>
            </a:r>
            <a:endParaRPr kumimoji="0" lang="en-US" sz="1200" b="1" i="0" u="none" strike="noStrike" kern="0" cap="none" spc="0" normalizeH="0" baseline="0" noProof="0">
              <a:ln>
                <a:noFill/>
              </a:ln>
              <a:solidFill>
                <a:srgbClr val="FF0000"/>
              </a:solidFill>
              <a:effectLst/>
              <a:uLnTx/>
              <a:uFillTx/>
              <a:latin typeface="Comfortaa" panose="00000500000000000000" pitchFamily="2" charset="0"/>
              <a:ea typeface="Arial" panose="020B0604020202020204" pitchFamily="34" charset="0"/>
              <a:cs typeface="Arial" panose="020B0604020202020204" pitchFamily="34" charset="0"/>
              <a:sym typeface="Arial"/>
            </a:endParaRPr>
          </a:p>
        </p:txBody>
      </p:sp>
      <p:sp>
        <p:nvSpPr>
          <p:cNvPr id="25" name="TextBox 24">
            <a:extLst>
              <a:ext uri="{FF2B5EF4-FFF2-40B4-BE49-F238E27FC236}">
                <a16:creationId xmlns:a16="http://schemas.microsoft.com/office/drawing/2014/main" id="{5A48D08D-9431-FEB4-7779-AEB21C1236FD}"/>
              </a:ext>
            </a:extLst>
          </p:cNvPr>
          <p:cNvSpPr txBox="1"/>
          <p:nvPr/>
        </p:nvSpPr>
        <p:spPr>
          <a:xfrm>
            <a:off x="504605" y="4400214"/>
            <a:ext cx="6197600" cy="461024"/>
          </a:xfrm>
          <a:prstGeom prst="rect">
            <a:avLst/>
          </a:prstGeom>
          <a:noFill/>
        </p:spPr>
        <p:txBody>
          <a:bodyPr wrap="square">
            <a:spAutoFit/>
          </a:bodyPr>
          <a:lstStyle/>
          <a:p>
            <a:pPr marL="342900" marR="0" lvl="0" indent="-342900" algn="l" defTabSz="914400" eaLnBrk="1" fontAlgn="auto" latinLnBrk="0" hangingPunct="1">
              <a:lnSpc>
                <a:spcPct val="150000"/>
              </a:lnSpc>
              <a:spcBef>
                <a:spcPts val="0"/>
              </a:spcBef>
              <a:spcAft>
                <a:spcPts val="0"/>
              </a:spcAft>
              <a:buClr>
                <a:srgbClr val="000000"/>
              </a:buClr>
              <a:buSzTx/>
              <a:buFont typeface="Wingdings" panose="05000000000000000000" pitchFamily="2" charset="2"/>
              <a:buChar char="§"/>
              <a:tabLst/>
              <a:defRPr/>
            </a:pPr>
            <a:r>
              <a:rPr kumimoji="0" lang="vi-VN" sz="1800" b="1" i="0" u="none" strike="noStrike" kern="0" cap="none" spc="0" normalizeH="0" baseline="0" noProof="0">
                <a:ln>
                  <a:noFill/>
                </a:ln>
                <a:solidFill>
                  <a:srgbClr val="000000"/>
                </a:solidFill>
                <a:effectLst/>
                <a:uLnTx/>
                <a:uFillTx/>
                <a:latin typeface="Montserrat" panose="00000500000000000000" pitchFamily="2" charset="0"/>
                <a:ea typeface="Times New Roman" panose="02020603050405020304" pitchFamily="18" charset="0"/>
                <a:cs typeface="Times New Roman" panose="02020603050405020304" pitchFamily="18" charset="0"/>
                <a:sym typeface="Arial"/>
              </a:rPr>
              <a:t>Hạn chế</a:t>
            </a:r>
            <a:endParaRPr kumimoji="0" lang="en-US" b="1" i="0" u="none" strike="noStrike" kern="0" cap="none" spc="0" normalizeH="0" baseline="0" noProof="0">
              <a:ln>
                <a:noFill/>
              </a:ln>
              <a:solidFill>
                <a:srgbClr val="000000"/>
              </a:solidFill>
              <a:effectLst/>
              <a:uLnTx/>
              <a:uFillTx/>
              <a:latin typeface="Montserrat" panose="00000500000000000000" pitchFamily="2" charset="0"/>
              <a:ea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391871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4" name="Google Shape;2681;p69">
            <a:extLst>
              <a:ext uri="{FF2B5EF4-FFF2-40B4-BE49-F238E27FC236}">
                <a16:creationId xmlns:a16="http://schemas.microsoft.com/office/drawing/2014/main" id="{415CC7F3-A345-9A07-C3ED-94F624C060E0}"/>
              </a:ext>
            </a:extLst>
          </p:cNvPr>
          <p:cNvSpPr/>
          <p:nvPr/>
        </p:nvSpPr>
        <p:spPr>
          <a:xfrm rot="6474809">
            <a:off x="2266080" y="4924841"/>
            <a:ext cx="638686" cy="593984"/>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8" name="Google Shape;2681;p69">
            <a:extLst>
              <a:ext uri="{FF2B5EF4-FFF2-40B4-BE49-F238E27FC236}">
                <a16:creationId xmlns:a16="http://schemas.microsoft.com/office/drawing/2014/main" id="{C50159D6-A9E9-22A0-85CD-F73A376B25CC}"/>
              </a:ext>
            </a:extLst>
          </p:cNvPr>
          <p:cNvSpPr/>
          <p:nvPr/>
        </p:nvSpPr>
        <p:spPr>
          <a:xfrm rot="18604391">
            <a:off x="2235993" y="4051329"/>
            <a:ext cx="638686" cy="593984"/>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7" name="Google Shape;2681;p69">
            <a:extLst>
              <a:ext uri="{FF2B5EF4-FFF2-40B4-BE49-F238E27FC236}">
                <a16:creationId xmlns:a16="http://schemas.microsoft.com/office/drawing/2014/main" id="{7C42AB8E-0A11-F81E-2122-5E4E766C219B}"/>
              </a:ext>
            </a:extLst>
          </p:cNvPr>
          <p:cNvSpPr/>
          <p:nvPr/>
        </p:nvSpPr>
        <p:spPr>
          <a:xfrm rot="16651979">
            <a:off x="2245876" y="3231193"/>
            <a:ext cx="638686" cy="593984"/>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5" name="Google Shape;2681;p69">
            <a:extLst>
              <a:ext uri="{FF2B5EF4-FFF2-40B4-BE49-F238E27FC236}">
                <a16:creationId xmlns:a16="http://schemas.microsoft.com/office/drawing/2014/main" id="{46D4AFB2-D896-8585-22EA-8FA5D340B8D0}"/>
              </a:ext>
            </a:extLst>
          </p:cNvPr>
          <p:cNvSpPr/>
          <p:nvPr/>
        </p:nvSpPr>
        <p:spPr>
          <a:xfrm rot="21449870">
            <a:off x="2262397" y="2435118"/>
            <a:ext cx="638686" cy="593984"/>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4" name="Google Shape;2681;p69">
            <a:extLst>
              <a:ext uri="{FF2B5EF4-FFF2-40B4-BE49-F238E27FC236}">
                <a16:creationId xmlns:a16="http://schemas.microsoft.com/office/drawing/2014/main" id="{D6E9E93E-18C9-742D-FBFE-D85D6A33D36D}"/>
              </a:ext>
            </a:extLst>
          </p:cNvPr>
          <p:cNvSpPr/>
          <p:nvPr/>
        </p:nvSpPr>
        <p:spPr>
          <a:xfrm rot="20184506">
            <a:off x="2245875" y="1635168"/>
            <a:ext cx="638686" cy="593984"/>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58" name="Google Shape;158;p25"/>
          <p:cNvSpPr txBox="1">
            <a:spLocks noGrp="1"/>
          </p:cNvSpPr>
          <p:nvPr>
            <p:ph type="title"/>
          </p:nvPr>
        </p:nvSpPr>
        <p:spPr>
          <a:xfrm>
            <a:off x="2244000" y="59755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a:solidFill>
                  <a:schemeClr val="accent6">
                    <a:lumMod val="75000"/>
                  </a:schemeClr>
                </a:solidFill>
              </a:rPr>
              <a:t>TABLE OF CONTENTS</a:t>
            </a:r>
            <a:endParaRPr>
              <a:solidFill>
                <a:schemeClr val="accent6">
                  <a:lumMod val="75000"/>
                </a:schemeClr>
              </a:solidFill>
            </a:endParaRPr>
          </a:p>
        </p:txBody>
      </p:sp>
      <p:sp>
        <p:nvSpPr>
          <p:cNvPr id="159" name="Google Shape;159;p25"/>
          <p:cNvSpPr txBox="1"/>
          <p:nvPr/>
        </p:nvSpPr>
        <p:spPr>
          <a:xfrm>
            <a:off x="2245881" y="1690053"/>
            <a:ext cx="636300" cy="484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000"/>
              <a:buFont typeface="Montserrat Black"/>
              <a:buNone/>
            </a:pPr>
            <a:r>
              <a:rPr lang="en-US" sz="2800" b="0" i="0" u="none" strike="noStrike" cap="none">
                <a:solidFill>
                  <a:srgbClr val="FF0000"/>
                </a:solidFill>
                <a:latin typeface="Montserrat Black"/>
                <a:ea typeface="Montserrat Black"/>
                <a:cs typeface="Montserrat Black"/>
                <a:sym typeface="Montserrat Black"/>
              </a:rPr>
              <a:t>01</a:t>
            </a:r>
            <a:endParaRPr>
              <a:solidFill>
                <a:srgbClr val="FF0000"/>
              </a:solidFill>
            </a:endParaRPr>
          </a:p>
        </p:txBody>
      </p:sp>
      <p:sp>
        <p:nvSpPr>
          <p:cNvPr id="160" name="Google Shape;160;p25"/>
          <p:cNvSpPr txBox="1"/>
          <p:nvPr/>
        </p:nvSpPr>
        <p:spPr>
          <a:xfrm>
            <a:off x="2882181" y="1690053"/>
            <a:ext cx="4329600" cy="484500"/>
          </a:xfrm>
          <a:prstGeom prst="rect">
            <a:avLst/>
          </a:prstGeom>
          <a:noFill/>
          <a:ln>
            <a:noFill/>
          </a:ln>
        </p:spPr>
        <p:txBody>
          <a:bodyPr spcFirstLastPara="1" wrap="square" lIns="91425" tIns="91425" rIns="91425" bIns="91425" anchor="ctr" anchorCtr="0">
            <a:noAutofit/>
          </a:bodyPr>
          <a:lstStyle/>
          <a:p>
            <a:pPr lvl="0" algn="just">
              <a:buClr>
                <a:srgbClr val="AE77D6"/>
              </a:buClr>
              <a:buSzPts val="2400"/>
            </a:pPr>
            <a:r>
              <a:rPr lang="en-US" sz="2400">
                <a:solidFill>
                  <a:srgbClr val="51127C"/>
                </a:solidFill>
                <a:latin typeface="Montserrat Black"/>
                <a:sym typeface="Montserrat Black"/>
              </a:rPr>
              <a:t>TỔNG QUAN ĐỀ TÀI</a:t>
            </a:r>
            <a:endParaRPr lang="en-US">
              <a:solidFill>
                <a:srgbClr val="51127C"/>
              </a:solidFill>
            </a:endParaRPr>
          </a:p>
        </p:txBody>
      </p:sp>
      <p:grpSp>
        <p:nvGrpSpPr>
          <p:cNvPr id="10" name="Group 9">
            <a:extLst>
              <a:ext uri="{FF2B5EF4-FFF2-40B4-BE49-F238E27FC236}">
                <a16:creationId xmlns:a16="http://schemas.microsoft.com/office/drawing/2014/main" id="{4D0746BB-BE1E-1830-98D0-82A3AAFE3410}"/>
              </a:ext>
            </a:extLst>
          </p:cNvPr>
          <p:cNvGrpSpPr/>
          <p:nvPr/>
        </p:nvGrpSpPr>
        <p:grpSpPr>
          <a:xfrm>
            <a:off x="2236430" y="2495392"/>
            <a:ext cx="6902957" cy="484500"/>
            <a:chOff x="1906525" y="2576458"/>
            <a:chExt cx="6902957" cy="484500"/>
          </a:xfrm>
        </p:grpSpPr>
        <p:sp>
          <p:nvSpPr>
            <p:cNvPr id="11" name="Google Shape;161;p25">
              <a:extLst>
                <a:ext uri="{FF2B5EF4-FFF2-40B4-BE49-F238E27FC236}">
                  <a16:creationId xmlns:a16="http://schemas.microsoft.com/office/drawing/2014/main" id="{857B3809-7D19-BC20-6BD5-048FCB5AC261}"/>
                </a:ext>
              </a:extLst>
            </p:cNvPr>
            <p:cNvSpPr txBox="1"/>
            <p:nvPr/>
          </p:nvSpPr>
          <p:spPr>
            <a:xfrm>
              <a:off x="1906525" y="2576458"/>
              <a:ext cx="655200" cy="484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000"/>
                <a:buFont typeface="Montserrat Black"/>
                <a:buNone/>
              </a:pPr>
              <a:r>
                <a:rPr lang="en-US" sz="2800" b="0" i="0" u="none" strike="noStrike" cap="none">
                  <a:solidFill>
                    <a:srgbClr val="018944"/>
                  </a:solidFill>
                  <a:latin typeface="Montserrat Black"/>
                  <a:ea typeface="Montserrat Black"/>
                  <a:cs typeface="Montserrat Black"/>
                  <a:sym typeface="Montserrat Black"/>
                </a:rPr>
                <a:t>02</a:t>
              </a:r>
              <a:endParaRPr>
                <a:solidFill>
                  <a:srgbClr val="018944"/>
                </a:solidFill>
              </a:endParaRPr>
            </a:p>
          </p:txBody>
        </p:sp>
        <p:sp>
          <p:nvSpPr>
            <p:cNvPr id="12" name="Google Shape;162;p25">
              <a:extLst>
                <a:ext uri="{FF2B5EF4-FFF2-40B4-BE49-F238E27FC236}">
                  <a16:creationId xmlns:a16="http://schemas.microsoft.com/office/drawing/2014/main" id="{27DC66FF-58BF-AD6C-F2A4-4ED802B539BA}"/>
                </a:ext>
              </a:extLst>
            </p:cNvPr>
            <p:cNvSpPr txBox="1"/>
            <p:nvPr/>
          </p:nvSpPr>
          <p:spPr>
            <a:xfrm>
              <a:off x="2552276" y="2576458"/>
              <a:ext cx="6257206" cy="484500"/>
            </a:xfrm>
            <a:prstGeom prst="rect">
              <a:avLst/>
            </a:prstGeom>
            <a:noFill/>
            <a:ln>
              <a:noFill/>
            </a:ln>
          </p:spPr>
          <p:txBody>
            <a:bodyPr spcFirstLastPara="1" wrap="square" lIns="91425" tIns="91425" rIns="91425" bIns="91425" anchor="ctr" anchorCtr="0">
              <a:noAutofit/>
            </a:bodyPr>
            <a:lstStyle/>
            <a:p>
              <a:pPr lvl="0">
                <a:buClr>
                  <a:srgbClr val="AE77D6"/>
                </a:buClr>
                <a:buSzPts val="2400"/>
              </a:pPr>
              <a:r>
                <a:rPr lang="en-US" sz="2400">
                  <a:solidFill>
                    <a:srgbClr val="51127C"/>
                  </a:solidFill>
                  <a:latin typeface="Montserrat Black"/>
                  <a:sym typeface="Montserrat Black"/>
                </a:rPr>
                <a:t>THUẬT TOÁN ARITHMETIC CODING</a:t>
              </a:r>
              <a:endParaRPr lang="en-US">
                <a:solidFill>
                  <a:srgbClr val="51127C"/>
                </a:solidFill>
              </a:endParaRPr>
            </a:p>
          </p:txBody>
        </p:sp>
      </p:grpSp>
      <p:grpSp>
        <p:nvGrpSpPr>
          <p:cNvPr id="9" name="Group 8">
            <a:extLst>
              <a:ext uri="{FF2B5EF4-FFF2-40B4-BE49-F238E27FC236}">
                <a16:creationId xmlns:a16="http://schemas.microsoft.com/office/drawing/2014/main" id="{003CA3E8-F4FE-44A0-5762-4780B7D74FF6}"/>
              </a:ext>
            </a:extLst>
          </p:cNvPr>
          <p:cNvGrpSpPr/>
          <p:nvPr/>
        </p:nvGrpSpPr>
        <p:grpSpPr>
          <a:xfrm>
            <a:off x="2236430" y="3300732"/>
            <a:ext cx="8604857" cy="484500"/>
            <a:chOff x="1906525" y="3212160"/>
            <a:chExt cx="8604857" cy="484500"/>
          </a:xfrm>
        </p:grpSpPr>
        <p:sp>
          <p:nvSpPr>
            <p:cNvPr id="19" name="Google Shape;161;p25">
              <a:extLst>
                <a:ext uri="{FF2B5EF4-FFF2-40B4-BE49-F238E27FC236}">
                  <a16:creationId xmlns:a16="http://schemas.microsoft.com/office/drawing/2014/main" id="{FC351E18-3F94-EF44-9F8B-2EA1460027B0}"/>
                </a:ext>
              </a:extLst>
            </p:cNvPr>
            <p:cNvSpPr txBox="1"/>
            <p:nvPr/>
          </p:nvSpPr>
          <p:spPr>
            <a:xfrm>
              <a:off x="1906525" y="3212160"/>
              <a:ext cx="655200" cy="484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000"/>
                <a:buFont typeface="Montserrat Black"/>
                <a:buNone/>
              </a:pPr>
              <a:r>
                <a:rPr lang="en-US" sz="2800" b="0" i="0" u="none" strike="noStrike" cap="none">
                  <a:solidFill>
                    <a:srgbClr val="FF0000"/>
                  </a:solidFill>
                  <a:latin typeface="Montserrat Black"/>
                  <a:ea typeface="Montserrat Black"/>
                  <a:cs typeface="Montserrat Black"/>
                  <a:sym typeface="Montserrat Black"/>
                </a:rPr>
                <a:t>03</a:t>
              </a:r>
              <a:endParaRPr>
                <a:solidFill>
                  <a:srgbClr val="FF0000"/>
                </a:solidFill>
              </a:endParaRPr>
            </a:p>
          </p:txBody>
        </p:sp>
        <p:sp>
          <p:nvSpPr>
            <p:cNvPr id="20" name="Google Shape;162;p25">
              <a:extLst>
                <a:ext uri="{FF2B5EF4-FFF2-40B4-BE49-F238E27FC236}">
                  <a16:creationId xmlns:a16="http://schemas.microsoft.com/office/drawing/2014/main" id="{480D4CC4-37EA-2760-8D8D-EC09220195ED}"/>
                </a:ext>
              </a:extLst>
            </p:cNvPr>
            <p:cNvSpPr txBox="1"/>
            <p:nvPr/>
          </p:nvSpPr>
          <p:spPr>
            <a:xfrm>
              <a:off x="2552276" y="3212160"/>
              <a:ext cx="7959106" cy="484500"/>
            </a:xfrm>
            <a:prstGeom prst="rect">
              <a:avLst/>
            </a:prstGeom>
            <a:noFill/>
            <a:ln>
              <a:noFill/>
            </a:ln>
          </p:spPr>
          <p:txBody>
            <a:bodyPr spcFirstLastPara="1" wrap="square" lIns="91425" tIns="91425" rIns="91425" bIns="91425" anchor="ctr" anchorCtr="0">
              <a:noAutofit/>
            </a:bodyPr>
            <a:lstStyle/>
            <a:p>
              <a:pPr lvl="0">
                <a:buClr>
                  <a:srgbClr val="AE77D6"/>
                </a:buClr>
                <a:buSzPts val="2400"/>
              </a:pPr>
              <a:r>
                <a:rPr lang="en-US" sz="2400">
                  <a:solidFill>
                    <a:srgbClr val="51127C"/>
                  </a:solidFill>
                  <a:latin typeface="Montserrat Black"/>
                  <a:sym typeface="Montserrat Black"/>
                </a:rPr>
                <a:t>THUẬT TOÁN </a:t>
              </a:r>
              <a:r>
                <a:rPr lang="en-US" sz="2400">
                  <a:solidFill>
                    <a:srgbClr val="51127C"/>
                  </a:solidFill>
                  <a:latin typeface="Montserrat Black"/>
                  <a:ea typeface="Montserrat Black"/>
                  <a:cs typeface="Montserrat Black"/>
                  <a:sym typeface="Montserrat Black"/>
                </a:rPr>
                <a:t>ADAPTIVE HUFFMAN CODING </a:t>
              </a:r>
              <a:endParaRPr lang="en-US">
                <a:solidFill>
                  <a:srgbClr val="51127C"/>
                </a:solidFill>
              </a:endParaRPr>
            </a:p>
          </p:txBody>
        </p:sp>
      </p:grpSp>
      <p:grpSp>
        <p:nvGrpSpPr>
          <p:cNvPr id="6" name="Group 5">
            <a:extLst>
              <a:ext uri="{FF2B5EF4-FFF2-40B4-BE49-F238E27FC236}">
                <a16:creationId xmlns:a16="http://schemas.microsoft.com/office/drawing/2014/main" id="{2BA655BC-23A7-ECCB-B596-7AEBAC5C749F}"/>
              </a:ext>
            </a:extLst>
          </p:cNvPr>
          <p:cNvGrpSpPr/>
          <p:nvPr/>
        </p:nvGrpSpPr>
        <p:grpSpPr>
          <a:xfrm>
            <a:off x="2160778" y="4106072"/>
            <a:ext cx="8680509" cy="484500"/>
            <a:chOff x="1830873" y="3765212"/>
            <a:chExt cx="8680509" cy="484500"/>
          </a:xfrm>
        </p:grpSpPr>
        <p:sp>
          <p:nvSpPr>
            <p:cNvPr id="7" name="Google Shape;161;p25">
              <a:extLst>
                <a:ext uri="{FF2B5EF4-FFF2-40B4-BE49-F238E27FC236}">
                  <a16:creationId xmlns:a16="http://schemas.microsoft.com/office/drawing/2014/main" id="{D6502F2C-8331-CA77-9550-95A3861D7B2F}"/>
                </a:ext>
              </a:extLst>
            </p:cNvPr>
            <p:cNvSpPr txBox="1"/>
            <p:nvPr/>
          </p:nvSpPr>
          <p:spPr>
            <a:xfrm>
              <a:off x="1830873" y="3765212"/>
              <a:ext cx="806505" cy="484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000"/>
                <a:buFont typeface="Montserrat Black"/>
                <a:buNone/>
              </a:pPr>
              <a:r>
                <a:rPr lang="en-US" sz="2800" b="0" i="0" u="none" strike="noStrike" cap="none">
                  <a:solidFill>
                    <a:srgbClr val="018944"/>
                  </a:solidFill>
                  <a:latin typeface="Montserrat Black"/>
                  <a:ea typeface="Montserrat Black"/>
                  <a:cs typeface="Montserrat Black"/>
                  <a:sym typeface="Montserrat Black"/>
                </a:rPr>
                <a:t>04</a:t>
              </a:r>
              <a:endParaRPr>
                <a:solidFill>
                  <a:srgbClr val="018944"/>
                </a:solidFill>
              </a:endParaRPr>
            </a:p>
          </p:txBody>
        </p:sp>
        <p:sp>
          <p:nvSpPr>
            <p:cNvPr id="8" name="Google Shape;162;p25">
              <a:extLst>
                <a:ext uri="{FF2B5EF4-FFF2-40B4-BE49-F238E27FC236}">
                  <a16:creationId xmlns:a16="http://schemas.microsoft.com/office/drawing/2014/main" id="{AFF5F89C-DF80-02CB-AEA4-0D48CF448BE1}"/>
                </a:ext>
              </a:extLst>
            </p:cNvPr>
            <p:cNvSpPr txBox="1"/>
            <p:nvPr/>
          </p:nvSpPr>
          <p:spPr>
            <a:xfrm>
              <a:off x="2552276" y="3765212"/>
              <a:ext cx="7959106" cy="484500"/>
            </a:xfrm>
            <a:prstGeom prst="rect">
              <a:avLst/>
            </a:prstGeom>
            <a:noFill/>
            <a:ln>
              <a:noFill/>
            </a:ln>
          </p:spPr>
          <p:txBody>
            <a:bodyPr spcFirstLastPara="1" wrap="square" lIns="91425" tIns="91425" rIns="91425" bIns="91425" anchor="ctr" anchorCtr="0">
              <a:noAutofit/>
            </a:bodyPr>
            <a:lstStyle/>
            <a:p>
              <a:pPr lvl="0">
                <a:buClr>
                  <a:srgbClr val="AE77D6"/>
                </a:buClr>
                <a:buSzPts val="2400"/>
              </a:pPr>
              <a:r>
                <a:rPr lang="en-US" sz="2400">
                  <a:solidFill>
                    <a:srgbClr val="51127C"/>
                  </a:solidFill>
                  <a:latin typeface="Montserrat Black"/>
                  <a:ea typeface="Montserrat Black"/>
                  <a:cs typeface="Montserrat Black"/>
                  <a:sym typeface="Montserrat Black"/>
                </a:rPr>
                <a:t>KẾT QUẢ ĐÁNH GIÁ</a:t>
              </a:r>
              <a:endParaRPr lang="en-US">
                <a:solidFill>
                  <a:srgbClr val="51127C"/>
                </a:solidFill>
              </a:endParaRPr>
            </a:p>
          </p:txBody>
        </p:sp>
      </p:grpSp>
      <p:grpSp>
        <p:nvGrpSpPr>
          <p:cNvPr id="5" name="Group 4">
            <a:extLst>
              <a:ext uri="{FF2B5EF4-FFF2-40B4-BE49-F238E27FC236}">
                <a16:creationId xmlns:a16="http://schemas.microsoft.com/office/drawing/2014/main" id="{7BD267D2-F3D2-860E-CBFF-E3ACD0415334}"/>
              </a:ext>
            </a:extLst>
          </p:cNvPr>
          <p:cNvGrpSpPr/>
          <p:nvPr/>
        </p:nvGrpSpPr>
        <p:grpSpPr>
          <a:xfrm>
            <a:off x="2160778" y="4984361"/>
            <a:ext cx="10031222" cy="490174"/>
            <a:chOff x="1840322" y="4860611"/>
            <a:chExt cx="10031222" cy="490174"/>
          </a:xfrm>
        </p:grpSpPr>
        <p:sp>
          <p:nvSpPr>
            <p:cNvPr id="16" name="Google Shape;161;p25">
              <a:extLst>
                <a:ext uri="{FF2B5EF4-FFF2-40B4-BE49-F238E27FC236}">
                  <a16:creationId xmlns:a16="http://schemas.microsoft.com/office/drawing/2014/main" id="{406C6A0A-ECAC-5F29-5B2D-F7D3B181DCFB}"/>
                </a:ext>
              </a:extLst>
            </p:cNvPr>
            <p:cNvSpPr txBox="1"/>
            <p:nvPr/>
          </p:nvSpPr>
          <p:spPr>
            <a:xfrm>
              <a:off x="1840322" y="4866285"/>
              <a:ext cx="806505" cy="484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000"/>
                <a:buFont typeface="Montserrat Black"/>
                <a:buNone/>
              </a:pPr>
              <a:r>
                <a:rPr lang="en-US" sz="2800" b="0" i="0" u="none" strike="noStrike" cap="none">
                  <a:solidFill>
                    <a:srgbClr val="FF0000"/>
                  </a:solidFill>
                  <a:latin typeface="Montserrat Black"/>
                  <a:ea typeface="Montserrat Black"/>
                  <a:cs typeface="Montserrat Black"/>
                  <a:sym typeface="Montserrat Black"/>
                </a:rPr>
                <a:t>05</a:t>
              </a:r>
              <a:endParaRPr>
                <a:solidFill>
                  <a:srgbClr val="FF0000"/>
                </a:solidFill>
              </a:endParaRPr>
            </a:p>
          </p:txBody>
        </p:sp>
        <p:sp>
          <p:nvSpPr>
            <p:cNvPr id="25" name="Google Shape;162;p25">
              <a:extLst>
                <a:ext uri="{FF2B5EF4-FFF2-40B4-BE49-F238E27FC236}">
                  <a16:creationId xmlns:a16="http://schemas.microsoft.com/office/drawing/2014/main" id="{102961B7-F21D-4C08-083C-BD978C6BB193}"/>
                </a:ext>
              </a:extLst>
            </p:cNvPr>
            <p:cNvSpPr txBox="1"/>
            <p:nvPr/>
          </p:nvSpPr>
          <p:spPr>
            <a:xfrm>
              <a:off x="2561725" y="4860611"/>
              <a:ext cx="9309819" cy="484500"/>
            </a:xfrm>
            <a:prstGeom prst="rect">
              <a:avLst/>
            </a:prstGeom>
            <a:noFill/>
            <a:ln>
              <a:noFill/>
            </a:ln>
          </p:spPr>
          <p:txBody>
            <a:bodyPr spcFirstLastPara="1" wrap="square" lIns="91425" tIns="91425" rIns="91425" bIns="91425" anchor="ctr" anchorCtr="0">
              <a:noAutofit/>
            </a:bodyPr>
            <a:lstStyle/>
            <a:p>
              <a:pPr lvl="0">
                <a:buClr>
                  <a:srgbClr val="AE77D6"/>
                </a:buClr>
                <a:buSzPts val="2400"/>
              </a:pPr>
              <a:r>
                <a:rPr lang="en-US" sz="2400">
                  <a:solidFill>
                    <a:srgbClr val="51127C"/>
                  </a:solidFill>
                  <a:latin typeface="Montserrat Black"/>
                  <a:sym typeface="Montserrat Black"/>
                </a:rPr>
                <a:t>DEMO</a:t>
              </a:r>
              <a:endParaRPr>
                <a:solidFill>
                  <a:srgbClr val="FF7C00"/>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p:nvPr/>
        </p:nvSpPr>
        <p:spPr>
          <a:xfrm>
            <a:off x="1039314" y="1278404"/>
            <a:ext cx="13818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173A"/>
              </a:buClr>
              <a:buSzPts val="6000"/>
              <a:buFont typeface="Montserrat Black"/>
              <a:buNone/>
            </a:pPr>
            <a:r>
              <a:rPr lang="en-US" sz="7200" b="0" i="0" u="none" strike="noStrike" cap="none">
                <a:solidFill>
                  <a:schemeClr val="dk1"/>
                </a:solidFill>
                <a:latin typeface="Montserrat Black"/>
                <a:ea typeface="Montserrat Black"/>
                <a:cs typeface="Montserrat Black"/>
                <a:sym typeface="Montserrat Black"/>
              </a:rPr>
              <a:t>03</a:t>
            </a:r>
            <a:endParaRPr/>
          </a:p>
        </p:txBody>
      </p:sp>
      <p:sp>
        <p:nvSpPr>
          <p:cNvPr id="254" name="Google Shape;254;p35"/>
          <p:cNvSpPr txBox="1"/>
          <p:nvPr/>
        </p:nvSpPr>
        <p:spPr>
          <a:xfrm>
            <a:off x="1039313" y="2120203"/>
            <a:ext cx="9507818" cy="1508821"/>
          </a:xfrm>
          <a:prstGeom prst="rect">
            <a:avLst/>
          </a:prstGeom>
          <a:noFill/>
          <a:ln>
            <a:noFill/>
          </a:ln>
        </p:spPr>
        <p:txBody>
          <a:bodyPr spcFirstLastPara="1" wrap="square" lIns="91425" tIns="91425" rIns="91425" bIns="91425" anchor="b" anchorCtr="0">
            <a:noAutofit/>
          </a:bodyPr>
          <a:lstStyle/>
          <a:p>
            <a:pPr lvl="0">
              <a:buClr>
                <a:srgbClr val="AE77D6"/>
              </a:buClr>
              <a:buSzPts val="2400"/>
            </a:pPr>
            <a:r>
              <a:rPr lang="en-US" sz="4400">
                <a:solidFill>
                  <a:srgbClr val="51127C"/>
                </a:solidFill>
                <a:latin typeface="Montserrat Black"/>
                <a:sym typeface="Montserrat Black"/>
              </a:rPr>
              <a:t>THUẬT TOÁN </a:t>
            </a:r>
          </a:p>
          <a:p>
            <a:pPr lvl="0">
              <a:buClr>
                <a:srgbClr val="AE77D6"/>
              </a:buClr>
              <a:buSzPts val="2400"/>
            </a:pPr>
            <a:r>
              <a:rPr lang="en-US" sz="4400">
                <a:solidFill>
                  <a:srgbClr val="51127C"/>
                </a:solidFill>
                <a:latin typeface="Montserrat Black"/>
                <a:sym typeface="Montserrat Black"/>
              </a:rPr>
              <a:t>ADAPTIVE HUFFMAN CODING </a:t>
            </a:r>
            <a:endParaRPr lang="en-US" sz="4400">
              <a:solidFill>
                <a:srgbClr val="51127C"/>
              </a:solidFill>
            </a:endParaRPr>
          </a:p>
        </p:txBody>
      </p:sp>
      <p:sp>
        <p:nvSpPr>
          <p:cNvPr id="256" name="Google Shape;256;p35"/>
          <p:cNvSpPr txBox="1"/>
          <p:nvPr/>
        </p:nvSpPr>
        <p:spPr>
          <a:xfrm>
            <a:off x="1039313" y="3629024"/>
            <a:ext cx="2403976"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rgbClr val="31C875"/>
                </a:solidFill>
                <a:latin typeface="Montserrat Black"/>
                <a:ea typeface="Montserrat Black"/>
                <a:cs typeface="Montserrat Black"/>
                <a:sym typeface="Montserrat Black"/>
              </a:rPr>
              <a:t>Giới thiệu</a:t>
            </a:r>
            <a:endParaRPr lang="en-US">
              <a:solidFill>
                <a:srgbClr val="31C875"/>
              </a:solidFill>
            </a:endParaRPr>
          </a:p>
        </p:txBody>
      </p:sp>
    </p:spTree>
    <p:extLst>
      <p:ext uri="{BB962C8B-B14F-4D97-AF65-F5344CB8AC3E}">
        <p14:creationId xmlns:p14="http://schemas.microsoft.com/office/powerpoint/2010/main" val="45149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31C875"/>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Giới thiệu</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770424"/>
            <a:ext cx="10244588" cy="3335913"/>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Comfortaa" panose="00000500000000000000" pitchFamily="2" charset="0"/>
                <a:ea typeface="Calibri" panose="020F0502020204030204" pitchFamily="34" charset="0"/>
                <a:cs typeface="Times New Roman" panose="02020603050405020304" pitchFamily="18" charset="0"/>
              </a:rPr>
              <a:t>Thuật toán Adaptive Huffman Coding là một phương pháp nén dữ liệu hiệu quả, được sử dụng để giảm kích thước của thông tin trước khi được truyền hoặc lưu trữ. Nó là một </a:t>
            </a:r>
            <a:r>
              <a:rPr lang="vi-VN" sz="18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phiên bản cải tiến của Huffman Coding,</a:t>
            </a:r>
            <a:r>
              <a:rPr lang="vi-VN" sz="1800" b="1">
                <a:effectLst/>
                <a:latin typeface="Comfortaa" panose="00000500000000000000" pitchFamily="2" charset="0"/>
                <a:ea typeface="Calibri" panose="020F0502020204030204" pitchFamily="34" charset="0"/>
                <a:cs typeface="Times New Roman" panose="02020603050405020304" pitchFamily="18" charset="0"/>
              </a:rPr>
              <a:t> mà cho phép </a:t>
            </a:r>
            <a:r>
              <a:rPr lang="vi-VN" sz="18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xây dựng cây Huffman cơ bản dựa trên thông tin xuất hiện trong quá trình nén</a:t>
            </a:r>
            <a:r>
              <a:rPr lang="vi-VN" sz="1800" b="1">
                <a:effectLst/>
                <a:latin typeface="Comfortaa" panose="00000500000000000000" pitchFamily="2" charset="0"/>
                <a:ea typeface="Calibri" panose="020F0502020204030204" pitchFamily="34" charset="0"/>
                <a:cs typeface="Times New Roman" panose="02020603050405020304" pitchFamily="18" charset="0"/>
              </a:rPr>
              <a:t>. Điều này cho phép thuật toán </a:t>
            </a:r>
            <a:r>
              <a:rPr lang="vi-VN" sz="1800" b="1">
                <a:solidFill>
                  <a:srgbClr val="018944"/>
                </a:solidFill>
                <a:effectLst/>
                <a:latin typeface="Comfortaa" panose="00000500000000000000" pitchFamily="2" charset="0"/>
                <a:ea typeface="Calibri" panose="020F0502020204030204" pitchFamily="34" charset="0"/>
                <a:cs typeface="Times New Roman" panose="02020603050405020304" pitchFamily="18" charset="0"/>
              </a:rPr>
              <a:t>thích ứng và linh hoạt hơn </a:t>
            </a:r>
            <a:r>
              <a:rPr lang="vi-VN" sz="1800" b="1">
                <a:effectLst/>
                <a:latin typeface="Comfortaa" panose="00000500000000000000" pitchFamily="2" charset="0"/>
                <a:ea typeface="Calibri" panose="020F0502020204030204" pitchFamily="34" charset="0"/>
                <a:cs typeface="Times New Roman" panose="02020603050405020304" pitchFamily="18" charset="0"/>
              </a:rPr>
              <a:t>trong việc xử lý các tần số xuất hiện của các ký tự trong dữ liệu đầu vào.</a:t>
            </a:r>
            <a:endParaRPr lang="vi-VN" sz="18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764957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Nguyên lý</a:t>
            </a:r>
          </a:p>
        </p:txBody>
      </p:sp>
      <p:sp>
        <p:nvSpPr>
          <p:cNvPr id="11" name="TextBox 10">
            <a:extLst>
              <a:ext uri="{FF2B5EF4-FFF2-40B4-BE49-F238E27FC236}">
                <a16:creationId xmlns:a16="http://schemas.microsoft.com/office/drawing/2014/main" id="{9AD2D12F-B305-58E6-CD86-6A560806EE47}"/>
              </a:ext>
            </a:extLst>
          </p:cNvPr>
          <p:cNvSpPr txBox="1"/>
          <p:nvPr/>
        </p:nvSpPr>
        <p:spPr>
          <a:xfrm>
            <a:off x="695192" y="1723251"/>
            <a:ext cx="10244588" cy="2955040"/>
          </a:xfrm>
          <a:prstGeom prst="rect">
            <a:avLst/>
          </a:prstGeom>
          <a:noFill/>
        </p:spPr>
        <p:txBody>
          <a:bodyPr wrap="square">
            <a:spAutoFit/>
          </a:bodyPr>
          <a:lstStyle/>
          <a:p>
            <a:pPr marR="0" lvl="0">
              <a:lnSpc>
                <a:spcPct val="150000"/>
              </a:lnSpc>
              <a:spcBef>
                <a:spcPts val="0"/>
              </a:spcBef>
              <a:spcAft>
                <a:spcPts val="0"/>
              </a:spcAft>
            </a:pP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Nguyên lý là xây dựng </a:t>
            </a:r>
            <a:r>
              <a:rPr lang="vi-VN" sz="18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cây Huffman động </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dựa trên </a:t>
            </a:r>
            <a:r>
              <a:rPr lang="vi-VN" sz="18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thông tin xuất hiện của các ký tự </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trong dữ liệu đầu vào. </a:t>
            </a:r>
            <a:endParaRPr lang="en-US"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pP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Ban đầu, cây Huffman chỉ chứa một nút duy nhất chứa ký tự đặc biệt </a:t>
            </a:r>
            <a:r>
              <a:rPr lang="vi-VN" sz="1800" b="1">
                <a:solidFill>
                  <a:srgbClr val="FEA200"/>
                </a:solidFill>
                <a:effectLst/>
                <a:latin typeface="Comfortaa" panose="00000500000000000000" pitchFamily="2" charset="0"/>
                <a:ea typeface="Times New Roman" panose="02020603050405020304" pitchFamily="18" charset="0"/>
                <a:cs typeface="Times New Roman" panose="02020603050405020304" pitchFamily="18" charset="0"/>
              </a:rPr>
              <a:t>(NYT - Not Yet Transferred</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a:t>
            </a:r>
            <a:r>
              <a:rPr lang="vi-VN" sz="18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Khi các ký tự khác xuất hiện</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chúng được </a:t>
            </a:r>
            <a:r>
              <a:rPr lang="vi-VN" sz="18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thêm vào cây theo các quy tắc nhất định</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để đảm bảo cây vẫn </a:t>
            </a:r>
            <a:r>
              <a:rPr lang="vi-VN" sz="18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cập nhật và phản ánh chính xác tần số xuất hiện của các ký tự</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Điều này cho phép thuật toán </a:t>
            </a:r>
            <a:r>
              <a:rPr lang="vi-VN"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thích ứng với các thay đổi </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trong dữ liệu đầu vào và </a:t>
            </a:r>
            <a:r>
              <a:rPr lang="vi-VN"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tạo ra mã nén ngắn hơn </a:t>
            </a:r>
            <a:r>
              <a:rPr lang="vi-VN"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cho các ký tự xuất hiện thường xuyên.</a:t>
            </a:r>
            <a:endParaRPr lang="en-US" sz="1800" b="1">
              <a:solidFill>
                <a:schemeClr val="tx1"/>
              </a:solidFill>
              <a:effectLst/>
              <a:latin typeface="Comfortaa" panose="00000500000000000000" pitchFamily="2" charset="0"/>
              <a:ea typeface="Arial" panose="020B0604020202020204" pitchFamily="34" charset="0"/>
              <a:cs typeface="Arial" panose="020B0604020202020204" pitchFamily="34" charset="0"/>
            </a:endParaRPr>
          </a:p>
        </p:txBody>
      </p:sp>
      <p:pic>
        <p:nvPicPr>
          <p:cNvPr id="4" name="Picture 3" descr="A picture containing text, diagram, screenshot, electric blue&#10;&#10;Description automatically generated">
            <a:extLst>
              <a:ext uri="{FF2B5EF4-FFF2-40B4-BE49-F238E27FC236}">
                <a16:creationId xmlns:a16="http://schemas.microsoft.com/office/drawing/2014/main" id="{78F46AE0-BA83-43BB-2489-7F29F89E1388}"/>
              </a:ext>
            </a:extLst>
          </p:cNvPr>
          <p:cNvPicPr>
            <a:picLocks noChangeAspect="1"/>
          </p:cNvPicPr>
          <p:nvPr/>
        </p:nvPicPr>
        <p:blipFill>
          <a:blip r:embed="rId3"/>
          <a:stretch>
            <a:fillRect/>
          </a:stretch>
        </p:blipFill>
        <p:spPr>
          <a:xfrm>
            <a:off x="2550658" y="4669226"/>
            <a:ext cx="6533656" cy="2188774"/>
          </a:xfrm>
          <a:prstGeom prst="rect">
            <a:avLst/>
          </a:prstGeom>
        </p:spPr>
      </p:pic>
      <p:sp>
        <p:nvSpPr>
          <p:cNvPr id="7" name="Google Shape;192;p28">
            <a:extLst>
              <a:ext uri="{FF2B5EF4-FFF2-40B4-BE49-F238E27FC236}">
                <a16:creationId xmlns:a16="http://schemas.microsoft.com/office/drawing/2014/main" id="{F58AEFA3-85DE-99AF-0D16-58B7C0B8C00A}"/>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386838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770424"/>
            <a:ext cx="10244588" cy="1708545"/>
          </a:xfrm>
          <a:prstGeom prst="rect">
            <a:avLst/>
          </a:prstGeom>
          <a:noFill/>
        </p:spPr>
        <p:txBody>
          <a:bodyPr wrap="square">
            <a:spAutoFit/>
          </a:bodyPr>
          <a:lstStyle/>
          <a:p>
            <a:pPr marR="0" lvl="0">
              <a:lnSpc>
                <a:spcPct val="150000"/>
              </a:lnSpc>
              <a:spcBef>
                <a:spcPts val="0"/>
              </a:spcBef>
              <a:spcAft>
                <a:spcPts val="0"/>
              </a:spcAft>
            </a:pPr>
            <a:r>
              <a:rPr lang="vi-VN"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Input:</a:t>
            </a:r>
            <a:r>
              <a:rPr lang="en-US"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 </a:t>
            </a:r>
          </a:p>
          <a:p>
            <a:pPr marL="285750" marR="0" lvl="0" indent="-285750">
              <a:lnSpc>
                <a:spcPct val="150000"/>
              </a:lnSpc>
              <a:spcBef>
                <a:spcPts val="0"/>
              </a:spcBef>
              <a:spcAft>
                <a:spcPts val="0"/>
              </a:spcAft>
              <a:buFont typeface="Wingdings" panose="05000000000000000000" pitchFamily="2" charset="2"/>
              <a:buChar char="§"/>
            </a:pPr>
            <a:r>
              <a:rPr lang="en-US" sz="1800" b="1" err="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Chuỗi</a:t>
            </a:r>
            <a:r>
              <a:rPr lang="en-US"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a:t>
            </a:r>
            <a:r>
              <a:rPr lang="en-US" sz="1800" b="1" err="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các</a:t>
            </a:r>
            <a:r>
              <a:rPr lang="en-US"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a:t>
            </a:r>
            <a:r>
              <a:rPr lang="en-US" sz="1800" b="1" err="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ký</a:t>
            </a:r>
            <a:r>
              <a:rPr lang="en-US"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 </a:t>
            </a:r>
            <a:r>
              <a:rPr lang="en-US" sz="1800" b="1" err="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tự</a:t>
            </a:r>
            <a:r>
              <a:rPr lang="en-US" sz="1800" b="1">
                <a:solidFill>
                  <a:schemeClr val="tx1"/>
                </a:solidFill>
                <a:effectLst/>
                <a:latin typeface="Comfortaa" panose="00000500000000000000" pitchFamily="2" charset="0"/>
                <a:ea typeface="Times New Roman" panose="02020603050405020304" pitchFamily="18" charset="0"/>
                <a:cs typeface="Times New Roman" panose="02020603050405020304" pitchFamily="18" charset="0"/>
              </a:rPr>
              <a:t>.</a:t>
            </a:r>
          </a:p>
          <a:p>
            <a:pPr marR="0" lvl="0">
              <a:lnSpc>
                <a:spcPct val="150000"/>
              </a:lnSpc>
              <a:spcBef>
                <a:spcPts val="0"/>
              </a:spcBef>
              <a:spcAft>
                <a:spcPts val="0"/>
              </a:spcAft>
            </a:pPr>
            <a:r>
              <a:rPr lang="vi-VN" sz="1800" b="1">
                <a:solidFill>
                  <a:srgbClr val="FEA200"/>
                </a:solidFill>
                <a:effectLst/>
                <a:latin typeface="Comfortaa" panose="00000500000000000000" pitchFamily="2" charset="0"/>
                <a:ea typeface="Times New Roman" panose="02020603050405020304" pitchFamily="18" charset="0"/>
                <a:cs typeface="Times New Roman" panose="02020603050405020304" pitchFamily="18" charset="0"/>
              </a:rPr>
              <a:t>Output</a:t>
            </a:r>
            <a:r>
              <a:rPr lang="vi-VN" sz="1800" b="1">
                <a:effectLst/>
                <a:latin typeface="Comfortaa" panose="00000500000000000000" pitchFamily="2" charset="0"/>
                <a:ea typeface="Times New Roman" panose="02020603050405020304" pitchFamily="18" charset="0"/>
                <a:cs typeface="Times New Roman" panose="02020603050405020304" pitchFamily="18" charset="0"/>
              </a:rPr>
              <a:t>:</a:t>
            </a:r>
            <a:r>
              <a:rPr lang="en-US" sz="1800" b="1">
                <a:effectLst/>
                <a:latin typeface="Comfortaa" panose="00000500000000000000" pitchFamily="2" charset="0"/>
                <a:ea typeface="Times New Roman" panose="02020603050405020304" pitchFamily="18" charset="0"/>
                <a:cs typeface="Times New Roman" panose="02020603050405020304" pitchFamily="18" charset="0"/>
              </a:rPr>
              <a:t> </a:t>
            </a:r>
          </a:p>
          <a:p>
            <a:pPr marL="285750" marR="0" lvl="0" indent="-285750">
              <a:lnSpc>
                <a:spcPct val="150000"/>
              </a:lnSpc>
              <a:spcBef>
                <a:spcPts val="0"/>
              </a:spcBef>
              <a:spcAft>
                <a:spcPts val="0"/>
              </a:spcAft>
              <a:buFont typeface="Arial" panose="020B0604020202020204" pitchFamily="34" charset="0"/>
              <a:buChar char="•"/>
            </a:pPr>
            <a:r>
              <a:rPr lang="vi-VN" sz="1800" b="1">
                <a:effectLst/>
                <a:latin typeface="Comfortaa" panose="00000500000000000000" pitchFamily="2" charset="0"/>
                <a:ea typeface="Times New Roman" panose="02020603050405020304" pitchFamily="18" charset="0"/>
                <a:cs typeface="Times New Roman" panose="02020603050405020304" pitchFamily="18" charset="0"/>
              </a:rPr>
              <a:t>Chuỗi ký tự ban đầu được biểu diễn bằng các mã nhị phân.</a:t>
            </a:r>
            <a:endParaRPr lang="en-US" sz="1800" b="1">
              <a:effectLst/>
              <a:latin typeface="Comfortaa" panose="00000500000000000000" pitchFamily="2" charset="0"/>
              <a:ea typeface="Arial" panose="020B0604020202020204" pitchFamily="34" charset="0"/>
              <a:cs typeface="Arial" panose="020B0604020202020204" pitchFamily="34" charset="0"/>
            </a:endParaRPr>
          </a:p>
        </p:txBody>
      </p:sp>
      <p:sp>
        <p:nvSpPr>
          <p:cNvPr id="6" name="Google Shape;192;p28">
            <a:extLst>
              <a:ext uri="{FF2B5EF4-FFF2-40B4-BE49-F238E27FC236}">
                <a16:creationId xmlns:a16="http://schemas.microsoft.com/office/drawing/2014/main" id="{DEA1C8C7-E497-48B6-1A98-4BFDF243ECF2}"/>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110700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4" name="TextBox 13">
            <a:extLst>
              <a:ext uri="{FF2B5EF4-FFF2-40B4-BE49-F238E27FC236}">
                <a16:creationId xmlns:a16="http://schemas.microsoft.com/office/drawing/2014/main" id="{323F25CE-7E9E-E200-D4CE-FDF75003B7AB}"/>
              </a:ext>
            </a:extLst>
          </p:cNvPr>
          <p:cNvSpPr txBox="1"/>
          <p:nvPr/>
        </p:nvSpPr>
        <p:spPr>
          <a:xfrm>
            <a:off x="504605" y="1584590"/>
            <a:ext cx="7408889" cy="461024"/>
          </a:xfrm>
          <a:prstGeom prst="rect">
            <a:avLst/>
          </a:prstGeom>
          <a:noFill/>
        </p:spPr>
        <p:txBody>
          <a:bodyPr wrap="square">
            <a:spAutoFit/>
          </a:bodyPr>
          <a:lstStyle/>
          <a:p>
            <a:pPr marR="0" lvl="0">
              <a:lnSpc>
                <a:spcPct val="150000"/>
              </a:lnSpc>
              <a:spcBef>
                <a:spcPts val="0"/>
              </a:spcBef>
              <a:spcAft>
                <a:spcPts val="800"/>
              </a:spcAft>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Các bước thực hiện thuật toán A</a:t>
            </a:r>
            <a:r>
              <a:rPr lang="en-US" sz="1800" b="1" err="1">
                <a:effectLst/>
                <a:latin typeface="Montserrat" panose="00000500000000000000" pitchFamily="2" charset="0"/>
                <a:ea typeface="Times New Roman" panose="02020603050405020304" pitchFamily="18" charset="0"/>
                <a:cs typeface="Times New Roman" panose="02020603050405020304" pitchFamily="18" charset="0"/>
              </a:rPr>
              <a:t>daptive</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Huffman</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Coding</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3B3FA8-6D08-3F95-E503-5E9C1C803A15}"/>
                  </a:ext>
                </a:extLst>
              </p:cNvPr>
              <p:cNvSpPr txBox="1"/>
              <p:nvPr/>
            </p:nvSpPr>
            <p:spPr>
              <a:xfrm>
                <a:off x="695191" y="2045614"/>
                <a:ext cx="10829151" cy="2472856"/>
              </a:xfrm>
              <a:prstGeom prst="rect">
                <a:avLst/>
              </a:prstGeom>
              <a:noFill/>
            </p:spPr>
            <p:txBody>
              <a:bodyPr wrap="square">
                <a:spAutoFit/>
              </a:bodyPr>
              <a:lstStyle/>
              <a:p>
                <a:pPr marL="0" marR="0" algn="just">
                  <a:lnSpc>
                    <a:spcPct val="150000"/>
                  </a:lnSpc>
                  <a:spcBef>
                    <a:spcPts val="0"/>
                  </a:spcBef>
                  <a:spcAft>
                    <a:spcPts val="800"/>
                  </a:spcAft>
                </a:pPr>
                <a:r>
                  <a:rPr lang="en-US" sz="1600" b="1" err="1">
                    <a:effectLst/>
                    <a:latin typeface="Montserrat" panose="00000500000000000000" pitchFamily="2" charset="0"/>
                    <a:ea typeface="Arial" panose="020B0604020202020204" pitchFamily="34" charset="0"/>
                    <a:cs typeface="Arial" panose="020B0604020202020204" pitchFamily="34" charset="0"/>
                  </a:rPr>
                  <a:t>Bước</a:t>
                </a:r>
                <a:r>
                  <a:rPr lang="en-US" sz="1600" b="1">
                    <a:effectLst/>
                    <a:latin typeface="Montserrat" panose="00000500000000000000" pitchFamily="2" charset="0"/>
                    <a:ea typeface="Arial" panose="020B0604020202020204" pitchFamily="34" charset="0"/>
                    <a:cs typeface="Arial" panose="020B0604020202020204" pitchFamily="34" charset="0"/>
                  </a:rPr>
                  <a:t> 1: </a:t>
                </a:r>
                <a:r>
                  <a:rPr lang="en-US" sz="1600" b="1" err="1">
                    <a:effectLst/>
                    <a:latin typeface="Montserrat" panose="00000500000000000000" pitchFamily="2" charset="0"/>
                    <a:ea typeface="Arial" panose="020B0604020202020204" pitchFamily="34" charset="0"/>
                    <a:cs typeface="Arial" panose="020B0604020202020204" pitchFamily="34" charset="0"/>
                  </a:rPr>
                  <a:t>Khởi</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tạo</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cây</a:t>
                </a:r>
                <a:r>
                  <a:rPr lang="en-US" sz="1600" b="1">
                    <a:effectLst/>
                    <a:latin typeface="Montserrat" panose="00000500000000000000" pitchFamily="2" charset="0"/>
                    <a:ea typeface="Arial" panose="020B0604020202020204" pitchFamily="34" charset="0"/>
                    <a:cs typeface="Arial" panose="020B0604020202020204" pitchFamily="34" charset="0"/>
                  </a:rPr>
                  <a:t> Adaptive Huffman </a:t>
                </a:r>
                <a:r>
                  <a:rPr lang="en-US" sz="1600" b="1" err="1">
                    <a:effectLst/>
                    <a:latin typeface="Montserrat" panose="00000500000000000000" pitchFamily="2" charset="0"/>
                    <a:ea typeface="Arial" panose="020B0604020202020204" pitchFamily="34" charset="0"/>
                    <a:cs typeface="Arial" panose="020B0604020202020204" pitchFamily="34" charset="0"/>
                  </a:rPr>
                  <a:t>với</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một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nút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duy</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nhất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chứa</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ký</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tự</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đặc</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biệt</a:t>
                </a:r>
                <a:r>
                  <a:rPr lang="en-US" sz="1600" b="1">
                    <a:effectLst/>
                    <a:latin typeface="Montserrat" panose="00000500000000000000" pitchFamily="2" charset="0"/>
                    <a:ea typeface="Arial" panose="020B0604020202020204" pitchFamily="34" charset="0"/>
                    <a:cs typeface="Arial" panose="020B0604020202020204" pitchFamily="34" charset="0"/>
                  </a:rPr>
                  <a:t> NYT có </a:t>
                </a:r>
                <a:r>
                  <a:rPr lang="en-US" sz="1600" b="1" err="1">
                    <a:effectLst/>
                    <a:latin typeface="Montserrat" panose="00000500000000000000" pitchFamily="2" charset="0"/>
                    <a:ea typeface="Arial" panose="020B0604020202020204" pitchFamily="34" charset="0"/>
                    <a:cs typeface="Arial" panose="020B0604020202020204" pitchFamily="34" charset="0"/>
                  </a:rPr>
                  <a:t>trọng</a:t>
                </a:r>
                <a:r>
                  <a:rPr lang="en-US" sz="1600" b="1">
                    <a:effectLst/>
                    <a:latin typeface="Montserrat" panose="00000500000000000000" pitchFamily="2" charset="0"/>
                    <a:ea typeface="Arial" panose="020B0604020202020204" pitchFamily="34" charset="0"/>
                    <a:cs typeface="Arial" panose="020B0604020202020204" pitchFamily="34" charset="0"/>
                  </a:rPr>
                  <a:t> số </a:t>
                </a:r>
                <a:r>
                  <a:rPr lang="en-US" sz="1600" b="1" err="1">
                    <a:effectLst/>
                    <a:latin typeface="Montserrat" panose="00000500000000000000" pitchFamily="2" charset="0"/>
                    <a:ea typeface="Arial" panose="020B0604020202020204" pitchFamily="34" charset="0"/>
                    <a:cs typeface="Arial" panose="020B0604020202020204" pitchFamily="34" charset="0"/>
                  </a:rPr>
                  <a:t>bằng</a:t>
                </a:r>
                <a:r>
                  <a:rPr lang="en-US" sz="1600" b="1">
                    <a:effectLst/>
                    <a:latin typeface="Montserrat" panose="00000500000000000000" pitchFamily="2" charset="0"/>
                    <a:ea typeface="Arial" panose="020B0604020202020204" pitchFamily="34" charset="0"/>
                    <a:cs typeface="Arial" panose="020B0604020202020204" pitchFamily="34" charset="0"/>
                  </a:rPr>
                  <a:t> 0.</a:t>
                </a:r>
              </a:p>
              <a:p>
                <a:pPr marL="0" marR="0" algn="just">
                  <a:lnSpc>
                    <a:spcPct val="150000"/>
                  </a:lnSpc>
                  <a:spcBef>
                    <a:spcPts val="0"/>
                  </a:spcBef>
                  <a:spcAft>
                    <a:spcPts val="800"/>
                  </a:spcAft>
                </a:pPr>
                <a:r>
                  <a:rPr lang="en-US" sz="1600" b="1" err="1">
                    <a:effectLst/>
                    <a:latin typeface="Montserrat" panose="00000500000000000000" pitchFamily="2" charset="0"/>
                    <a:ea typeface="Arial" panose="020B0604020202020204" pitchFamily="34" charset="0"/>
                    <a:cs typeface="Arial" panose="020B0604020202020204" pitchFamily="34" charset="0"/>
                  </a:rPr>
                  <a:t>Bước</a:t>
                </a:r>
                <a:r>
                  <a:rPr lang="en-US" sz="1600" b="1">
                    <a:effectLst/>
                    <a:latin typeface="Montserrat" panose="00000500000000000000" pitchFamily="2" charset="0"/>
                    <a:ea typeface="Arial" panose="020B0604020202020204" pitchFamily="34" charset="0"/>
                    <a:cs typeface="Arial" panose="020B0604020202020204" pitchFamily="34" charset="0"/>
                  </a:rPr>
                  <a:t> 2: </a:t>
                </a:r>
                <a:r>
                  <a:rPr lang="en-US" sz="1600" b="1" err="1">
                    <a:effectLst/>
                    <a:latin typeface="Montserrat" panose="00000500000000000000" pitchFamily="2" charset="0"/>
                    <a:ea typeface="Arial" panose="020B0604020202020204" pitchFamily="34" charset="0"/>
                    <a:cs typeface="Arial" panose="020B0604020202020204" pitchFamily="34" charset="0"/>
                  </a:rPr>
                  <a:t>Đọc</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lần</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lượt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từng</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ký</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tự</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trong</a:t>
                </a:r>
                <a:r>
                  <a:rPr lang="en-US" sz="1600" b="1">
                    <a:effectLst/>
                    <a:latin typeface="Montserrat" panose="00000500000000000000" pitchFamily="2" charset="0"/>
                    <a:ea typeface="Arial" panose="020B0604020202020204" pitchFamily="34" charset="0"/>
                    <a:cs typeface="Arial" panose="020B0604020202020204" pitchFamily="34" charset="0"/>
                  </a:rPr>
                  <a:t> dữ liệu </a:t>
                </a:r>
                <a:r>
                  <a:rPr lang="en-US" sz="1600" b="1" err="1">
                    <a:effectLst/>
                    <a:latin typeface="Montserrat" panose="00000500000000000000" pitchFamily="2" charset="0"/>
                    <a:ea typeface="Arial" panose="020B0604020202020204" pitchFamily="34" charset="0"/>
                    <a:cs typeface="Arial" panose="020B0604020202020204" pitchFamily="34" charset="0"/>
                  </a:rPr>
                  <a:t>đầu</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vào</a:t>
                </a:r>
                <a:r>
                  <a:rPr lang="en-US" sz="1600" b="1">
                    <a:effectLst/>
                    <a:latin typeface="Montserrat" panose="00000500000000000000" pitchFamily="2" charset="0"/>
                    <a:ea typeface="Arial" panose="020B0604020202020204" pitchFamily="34" charset="0"/>
                    <a:cs typeface="Arial" panose="020B0604020202020204" pitchFamily="34" charset="0"/>
                  </a:rPr>
                  <a:t>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mã</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hóa</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lần</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lượt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từng</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ký</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Kiểm</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tra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trong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Adaptive Huffman hay </a:t>
                </a:r>
                <a:r>
                  <a:rPr lang="en-US" sz="1600" b="1" err="1">
                    <a:effectLst/>
                    <a:latin typeface="Comfortaa" panose="00000500000000000000" pitchFamily="2" charset="0"/>
                    <a:ea typeface="Arial" panose="020B0604020202020204" pitchFamily="34" charset="0"/>
                    <a:cs typeface="Arial" panose="020B0604020202020204" pitchFamily="34" charset="0"/>
                  </a:rPr>
                  <a:t>chưa</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742950" marR="0" lvl="1" indent="-28575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Phát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sinh</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mã</a:t>
                </a:r>
                <a:r>
                  <a:rPr lang="en-US" sz="1600" b="1">
                    <a:effectLst/>
                    <a:latin typeface="Comfortaa" panose="00000500000000000000" pitchFamily="2" charset="0"/>
                    <a:ea typeface="Arial" panose="020B0604020202020204" pitchFamily="34" charset="0"/>
                    <a:cs typeface="Arial" panose="020B0604020202020204" pitchFamily="34" charset="0"/>
                  </a:rPr>
                  <a:t> bit </a:t>
                </a:r>
                <a:r>
                  <a:rPr lang="en-US" sz="1600" b="1" err="1">
                    <a:effectLst/>
                    <a:latin typeface="Comfortaa" panose="00000500000000000000" pitchFamily="2" charset="0"/>
                    <a:ea typeface="Arial" panose="020B0604020202020204" pitchFamily="34" charset="0"/>
                    <a:cs typeface="Arial" panose="020B0604020202020204" pitchFamily="34" charset="0"/>
                  </a:rPr>
                  <a:t>cho</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giống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như</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Huffman </a:t>
                </a:r>
                <a:r>
                  <a:rPr lang="en-US" sz="1600" b="1" err="1">
                    <a:effectLst/>
                    <a:latin typeface="Comfortaa" panose="00000500000000000000" pitchFamily="2" charset="0"/>
                    <a:ea typeface="Arial" panose="020B0604020202020204" pitchFamily="34" charset="0"/>
                    <a:cs typeface="Arial" panose="020B0604020202020204" pitchFamily="34" charset="0"/>
                  </a:rPr>
                  <a:t>thông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thường</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742950" marR="0" lvl="1" indent="-285750" algn="just">
                  <a:lnSpc>
                    <a:spcPct val="150000"/>
                  </a:lnSpc>
                  <a:spcBef>
                    <a:spcPts val="0"/>
                  </a:spcBef>
                  <a:spcAft>
                    <a:spcPts val="80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chưa</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Phát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sinh</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mã</a:t>
                </a:r>
                <a:r>
                  <a:rPr lang="en-US" sz="1600" b="1">
                    <a:effectLst/>
                    <a:latin typeface="Comfortaa" panose="00000500000000000000" pitchFamily="2" charset="0"/>
                    <a:ea typeface="Arial" panose="020B0604020202020204" pitchFamily="34" charset="0"/>
                    <a:cs typeface="Arial" panose="020B0604020202020204" pitchFamily="34" charset="0"/>
                  </a:rPr>
                  <a:t> bit bao </a:t>
                </a:r>
                <a:r>
                  <a:rPr lang="en-US" sz="1600" b="1" err="1">
                    <a:effectLst/>
                    <a:latin typeface="Comfortaa" panose="00000500000000000000" pitchFamily="2" charset="0"/>
                    <a:ea typeface="Arial" panose="020B0604020202020204" pitchFamily="34" charset="0"/>
                    <a:cs typeface="Arial" panose="020B0604020202020204" pitchFamily="34" charset="0"/>
                  </a:rPr>
                  <a:t>gồm</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mã</a:t>
                </a:r>
                <a:r>
                  <a:rPr lang="en-US" sz="1600" b="1">
                    <a:effectLst/>
                    <a:latin typeface="Comfortaa" panose="00000500000000000000" pitchFamily="2" charset="0"/>
                    <a:ea typeface="Arial" panose="020B0604020202020204" pitchFamily="34" charset="0"/>
                    <a:cs typeface="Arial" panose="020B0604020202020204" pitchFamily="34" charset="0"/>
                  </a:rPr>
                  <a:t> bit </a:t>
                </a:r>
                <a:r>
                  <a:rPr lang="en-US" sz="1600" b="1" err="1">
                    <a:effectLst/>
                    <a:latin typeface="Comfortaa" panose="00000500000000000000" pitchFamily="2" charset="0"/>
                    <a:ea typeface="Arial" panose="020B0604020202020204" pitchFamily="34" charset="0"/>
                    <a:cs typeface="Arial" panose="020B0604020202020204" pitchFamily="34" charset="0"/>
                  </a:rPr>
                  <a:t>của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NYT + </a:t>
                </a:r>
                <a:r>
                  <a:rPr lang="en-US" sz="1600" b="1" err="1">
                    <a:effectLst/>
                    <a:latin typeface="Comfortaa" panose="00000500000000000000" pitchFamily="2" charset="0"/>
                    <a:ea typeface="Arial" panose="020B0604020202020204" pitchFamily="34" charset="0"/>
                    <a:cs typeface="Arial" panose="020B0604020202020204" pitchFamily="34" charset="0"/>
                  </a:rPr>
                  <a:t>mã</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i="1">
                    <a:effectLst/>
                    <a:latin typeface="Comfortaa" panose="00000500000000000000" pitchFamily="2" charset="0"/>
                    <a:ea typeface="Arial" panose="020B0604020202020204" pitchFamily="34" charset="0"/>
                    <a:cs typeface="Arial" panose="020B0604020202020204" pitchFamily="34" charset="0"/>
                  </a:rPr>
                  <a:t>ASCII 8-bit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của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4A3B3FA8-6D08-3F95-E503-5E9C1C803A15}"/>
                  </a:ext>
                </a:extLst>
              </p:cNvPr>
              <p:cNvSpPr txBox="1">
                <a:spLocks noRot="1" noChangeAspect="1" noMove="1" noResize="1" noEditPoints="1" noAdjustHandles="1" noChangeArrowheads="1" noChangeShapeType="1" noTextEdit="1"/>
              </p:cNvSpPr>
              <p:nvPr/>
            </p:nvSpPr>
            <p:spPr>
              <a:xfrm>
                <a:off x="695191" y="2045614"/>
                <a:ext cx="10829151" cy="2472856"/>
              </a:xfrm>
              <a:prstGeom prst="rect">
                <a:avLst/>
              </a:prstGeom>
              <a:blipFill>
                <a:blip r:embed="rId3"/>
                <a:stretch>
                  <a:fillRect l="-282" r="-338" b="-2469"/>
                </a:stretch>
              </a:blipFill>
            </p:spPr>
            <p:txBody>
              <a:bodyPr/>
              <a:lstStyle/>
              <a:p>
                <a:r>
                  <a:rPr lang="en-US">
                    <a:noFill/>
                  </a:rPr>
                  <a:t> </a:t>
                </a:r>
              </a:p>
            </p:txBody>
          </p:sp>
        </mc:Fallback>
      </mc:AlternateContent>
      <p:pic>
        <p:nvPicPr>
          <p:cNvPr id="4" name="Picture 3" descr="A picture containing text, diagram, screenshot, electric blue&#10;&#10;Description automatically generated">
            <a:extLst>
              <a:ext uri="{FF2B5EF4-FFF2-40B4-BE49-F238E27FC236}">
                <a16:creationId xmlns:a16="http://schemas.microsoft.com/office/drawing/2014/main" id="{19F6A499-B394-F41F-87EC-4810A33ABA44}"/>
              </a:ext>
            </a:extLst>
          </p:cNvPr>
          <p:cNvPicPr>
            <a:picLocks noChangeAspect="1"/>
          </p:cNvPicPr>
          <p:nvPr/>
        </p:nvPicPr>
        <p:blipFill rotWithShape="1">
          <a:blip r:embed="rId4"/>
          <a:srcRect r="67155"/>
          <a:stretch/>
        </p:blipFill>
        <p:spPr>
          <a:xfrm>
            <a:off x="3933786" y="4518470"/>
            <a:ext cx="2900699" cy="2958576"/>
          </a:xfrm>
          <a:prstGeom prst="rect">
            <a:avLst/>
          </a:prstGeom>
        </p:spPr>
      </p:pic>
      <p:sp>
        <p:nvSpPr>
          <p:cNvPr id="7" name="Google Shape;192;p28">
            <a:extLst>
              <a:ext uri="{FF2B5EF4-FFF2-40B4-BE49-F238E27FC236}">
                <a16:creationId xmlns:a16="http://schemas.microsoft.com/office/drawing/2014/main" id="{EA67BA27-D459-FDF6-4706-79D413017494}"/>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137909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4" name="TextBox 13">
            <a:extLst>
              <a:ext uri="{FF2B5EF4-FFF2-40B4-BE49-F238E27FC236}">
                <a16:creationId xmlns:a16="http://schemas.microsoft.com/office/drawing/2014/main" id="{323F25CE-7E9E-E200-D4CE-FDF75003B7AB}"/>
              </a:ext>
            </a:extLst>
          </p:cNvPr>
          <p:cNvSpPr txBox="1"/>
          <p:nvPr/>
        </p:nvSpPr>
        <p:spPr>
          <a:xfrm>
            <a:off x="504605" y="1584590"/>
            <a:ext cx="7408889" cy="461024"/>
          </a:xfrm>
          <a:prstGeom prst="rect">
            <a:avLst/>
          </a:prstGeom>
          <a:noFill/>
        </p:spPr>
        <p:txBody>
          <a:bodyPr wrap="square">
            <a:spAutoFit/>
          </a:bodyPr>
          <a:lstStyle/>
          <a:p>
            <a:pPr marR="0" lvl="0">
              <a:lnSpc>
                <a:spcPct val="150000"/>
              </a:lnSpc>
              <a:spcBef>
                <a:spcPts val="0"/>
              </a:spcBef>
              <a:spcAft>
                <a:spcPts val="800"/>
              </a:spcAft>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Các bước thực hiện thuật toán A</a:t>
            </a:r>
            <a:r>
              <a:rPr lang="en-US" sz="1800" b="1" err="1">
                <a:effectLst/>
                <a:latin typeface="Montserrat" panose="00000500000000000000" pitchFamily="2" charset="0"/>
                <a:ea typeface="Times New Roman" panose="02020603050405020304" pitchFamily="18" charset="0"/>
                <a:cs typeface="Times New Roman" panose="02020603050405020304" pitchFamily="18" charset="0"/>
              </a:rPr>
              <a:t>daptive</a:t>
            </a:r>
            <a:r>
              <a:rPr lang="en-US" sz="1800" b="1">
                <a:effectLst/>
                <a:latin typeface="Montserrat" panose="00000500000000000000" pitchFamily="2" charset="0"/>
                <a:ea typeface="Times New Roman" panose="02020603050405020304" pitchFamily="18" charset="0"/>
                <a:cs typeface="Times New Roman" panose="02020603050405020304" pitchFamily="18" charset="0"/>
              </a:rPr>
              <a:t> Huffman</a:t>
            </a:r>
            <a:r>
              <a:rPr lang="vi-VN" sz="1800" b="1">
                <a:effectLst/>
                <a:latin typeface="Montserrat" panose="00000500000000000000" pitchFamily="2" charset="0"/>
                <a:ea typeface="Times New Roman" panose="02020603050405020304" pitchFamily="18" charset="0"/>
                <a:cs typeface="Times New Roman" panose="02020603050405020304" pitchFamily="18" charset="0"/>
              </a:rPr>
              <a:t> Coding</a:t>
            </a:r>
            <a:endParaRPr lang="en-US" sz="1600" b="1">
              <a:effectLst/>
              <a:latin typeface="Montserrat" panose="00000500000000000000" pitchFamily="2" charset="0"/>
              <a:ea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3B3FA8-6D08-3F95-E503-5E9C1C803A15}"/>
                  </a:ext>
                </a:extLst>
              </p:cNvPr>
              <p:cNvSpPr txBox="1"/>
              <p:nvPr/>
            </p:nvSpPr>
            <p:spPr>
              <a:xfrm>
                <a:off x="695192" y="2014161"/>
                <a:ext cx="11496808" cy="4355038"/>
              </a:xfrm>
              <a:prstGeom prst="rect">
                <a:avLst/>
              </a:prstGeom>
              <a:noFill/>
            </p:spPr>
            <p:txBody>
              <a:bodyPr wrap="square">
                <a:spAutoFit/>
              </a:bodyPr>
              <a:lstStyle/>
              <a:p>
                <a:pPr marL="0" marR="0" algn="just">
                  <a:lnSpc>
                    <a:spcPct val="150000"/>
                  </a:lnSpc>
                  <a:spcBef>
                    <a:spcPts val="0"/>
                  </a:spcBef>
                  <a:spcAft>
                    <a:spcPts val="800"/>
                  </a:spcAft>
                </a:pPr>
                <a:r>
                  <a:rPr lang="en-US" sz="1600" b="1" err="1">
                    <a:effectLst/>
                    <a:latin typeface="Montserrat" panose="00000500000000000000" pitchFamily="2" charset="0"/>
                    <a:ea typeface="Arial" panose="020B0604020202020204" pitchFamily="34" charset="0"/>
                    <a:cs typeface="Arial" panose="020B0604020202020204" pitchFamily="34" charset="0"/>
                  </a:rPr>
                  <a:t>Bước</a:t>
                </a:r>
                <a:r>
                  <a:rPr lang="en-US" sz="1600" b="1">
                    <a:effectLst/>
                    <a:latin typeface="Montserrat" panose="00000500000000000000" pitchFamily="2" charset="0"/>
                    <a:ea typeface="Arial" panose="020B0604020202020204" pitchFamily="34" charset="0"/>
                    <a:cs typeface="Arial" panose="020B0604020202020204" pitchFamily="34" charset="0"/>
                  </a:rPr>
                  <a:t> 3: </a:t>
                </a:r>
                <a:r>
                  <a:rPr lang="en-US" sz="1600" b="1" err="1">
                    <a:effectLst/>
                    <a:latin typeface="Montserrat" panose="00000500000000000000" pitchFamily="2" charset="0"/>
                    <a:ea typeface="Arial" panose="020B0604020202020204" pitchFamily="34" charset="0"/>
                    <a:cs typeface="Arial" panose="020B0604020202020204" pitchFamily="34" charset="0"/>
                  </a:rPr>
                  <a:t>Cập</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nhật</a:t>
                </a:r>
                <a:r>
                  <a:rPr lang="en-US" sz="1600" b="1">
                    <a:effectLst/>
                    <a:latin typeface="Montserrat" panose="00000500000000000000" pitchFamily="2" charset="0"/>
                    <a:ea typeface="Arial" panose="020B0604020202020204" pitchFamily="34" charset="0"/>
                    <a:cs typeface="Arial" panose="020B0604020202020204" pitchFamily="34" charset="0"/>
                  </a:rPr>
                  <a:t> </a:t>
                </a:r>
                <a:r>
                  <a:rPr lang="en-US" sz="1600" b="1" err="1">
                    <a:effectLst/>
                    <a:latin typeface="Montserrat" panose="00000500000000000000" pitchFamily="2" charset="0"/>
                    <a:ea typeface="Arial" panose="020B0604020202020204" pitchFamily="34" charset="0"/>
                    <a:cs typeface="Arial" panose="020B0604020202020204" pitchFamily="34" charset="0"/>
                  </a:rPr>
                  <a:t>cây</a:t>
                </a:r>
                <a:r>
                  <a:rPr lang="en-US" sz="1600" b="1">
                    <a:effectLst/>
                    <a:latin typeface="Montserrat" panose="00000500000000000000" pitchFamily="2" charset="0"/>
                    <a:ea typeface="Arial" panose="020B0604020202020204" pitchFamily="34" charset="0"/>
                    <a:cs typeface="Arial" panose="020B0604020202020204" pitchFamily="34" charset="0"/>
                  </a:rPr>
                  <a:t> Adaptive Huffman.</a:t>
                </a:r>
              </a:p>
              <a:p>
                <a:pPr marL="342900" marR="0" lvl="0" indent="-342900" algn="just">
                  <a:lnSpc>
                    <a:spcPct val="150000"/>
                  </a:lnSpc>
                  <a:spcBef>
                    <a:spcPts val="0"/>
                  </a:spcBef>
                  <a:spcAft>
                    <a:spcPts val="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Gọi</a:t>
                </a:r>
                <a:r>
                  <a:rPr lang="en-US" sz="1600" b="1">
                    <a:effectLst/>
                    <a:latin typeface="Comfortaa" panose="00000500000000000000" pitchFamily="2" charset="0"/>
                    <a:ea typeface="Arial" panose="020B0604020202020204" pitchFamily="34" charset="0"/>
                    <a:cs typeface="Arial" panose="020B0604020202020204" pitchFamily="34" charset="0"/>
                  </a:rPr>
                  <a:t> p </a:t>
                </a:r>
                <a:r>
                  <a:rPr lang="en-US" sz="1600" b="1" err="1">
                    <a:effectLst/>
                    <a:latin typeface="Comfortaa" panose="00000500000000000000" pitchFamily="2" charset="0"/>
                    <a:ea typeface="Arial" panose="020B0604020202020204" pitchFamily="34" charset="0"/>
                    <a:cs typeface="Arial" panose="020B0604020202020204" pitchFamily="34" charset="0"/>
                  </a:rPr>
                  <a:t>là</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lá</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chứa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chưa</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trong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tách</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NYT </a:t>
                </a:r>
                <a:r>
                  <a:rPr lang="en-US" sz="1600" b="1" err="1">
                    <a:effectLst/>
                    <a:latin typeface="Comfortaa" panose="00000500000000000000" pitchFamily="2" charset="0"/>
                    <a:ea typeface="MS Mincho" panose="02020609040205080304" pitchFamily="49" charset="-128"/>
                    <a:cs typeface="Arial" panose="020B0604020202020204" pitchFamily="34" charset="0"/>
                  </a:rPr>
                  <a:t>thành</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hai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742950" marR="0" lvl="1" indent="-28575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NYT (</a:t>
                </a:r>
                <a:r>
                  <a:rPr lang="en-US" sz="1600" b="1" err="1">
                    <a:effectLst/>
                    <a:latin typeface="Comfortaa" panose="00000500000000000000" pitchFamily="2" charset="0"/>
                    <a:ea typeface="Arial" panose="020B0604020202020204" pitchFamily="34" charset="0"/>
                    <a:cs typeface="Arial" panose="020B0604020202020204" pitchFamily="34" charset="0"/>
                  </a:rPr>
                  <a:t>mới</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trọng</a:t>
                </a:r>
                <a:r>
                  <a:rPr lang="en-US" sz="1600" b="1">
                    <a:effectLst/>
                    <a:latin typeface="Comfortaa" panose="00000500000000000000" pitchFamily="2" charset="0"/>
                    <a:ea typeface="Arial" panose="020B0604020202020204" pitchFamily="34" charset="0"/>
                    <a:cs typeface="Arial" panose="020B0604020202020204" pitchFamily="34" charset="0"/>
                  </a:rPr>
                  <a:t> số 0.</a:t>
                </a:r>
              </a:p>
              <a:p>
                <a:pPr marL="742950" marR="0" lvl="1" indent="-28575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Và</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lá</a:t>
                </a:r>
                <a:r>
                  <a:rPr lang="en-US" sz="1600" b="1">
                    <a:effectLst/>
                    <a:latin typeface="Comfortaa" panose="00000500000000000000" pitchFamily="2" charset="0"/>
                    <a:ea typeface="Arial" panose="020B0604020202020204" pitchFamily="34" charset="0"/>
                    <a:cs typeface="Arial" panose="020B0604020202020204" pitchFamily="34" charset="0"/>
                  </a:rPr>
                  <a:t> p </a:t>
                </a:r>
                <a:r>
                  <a:rPr lang="en-US" sz="1600" b="1" err="1">
                    <a:effectLst/>
                    <a:latin typeface="Comfortaa" panose="00000500000000000000" pitchFamily="2" charset="0"/>
                    <a:ea typeface="Arial" panose="020B0604020202020204" pitchFamily="34" charset="0"/>
                    <a:cs typeface="Arial" panose="020B0604020202020204" pitchFamily="34" charset="0"/>
                  </a:rPr>
                  <a:t>chứa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đã</a:t>
                </a:r>
                <a:r>
                  <a:rPr lang="en-US" sz="1600" b="1">
                    <a:effectLst/>
                    <a:latin typeface="Comfortaa" panose="00000500000000000000" pitchFamily="2" charset="0"/>
                    <a:ea typeface="Arial" panose="020B0604020202020204" pitchFamily="34" charset="0"/>
                    <a:cs typeface="Arial" panose="020B0604020202020204" pitchFamily="34" charset="0"/>
                  </a:rPr>
                  <a:t> có </a:t>
                </a:r>
                <a:r>
                  <a:rPr lang="en-US" sz="1600" b="1" err="1">
                    <a:effectLst/>
                    <a:latin typeface="Comfortaa" panose="00000500000000000000" pitchFamily="2" charset="0"/>
                    <a:ea typeface="Arial" panose="020B0604020202020204" pitchFamily="34" charset="0"/>
                    <a:cs typeface="Arial" panose="020B0604020202020204" pitchFamily="34" charset="0"/>
                  </a:rPr>
                  <a:t>trong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t>
                </a:r>
              </a:p>
              <a:p>
                <a:pPr marL="742950" marR="0" lvl="1" indent="-28575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MS Mincho" panose="02020609040205080304" pitchFamily="49" charset="-128"/>
                    <a:cs typeface="Arial" panose="020B0604020202020204" pitchFamily="34" charset="0"/>
                  </a:rPr>
                  <a:t>Nếu</a:t>
                </a:r>
                <a:r>
                  <a:rPr lang="en-US" sz="1600" b="1">
                    <a:effectLst/>
                    <a:latin typeface="Comfortaa" panose="00000500000000000000" pitchFamily="2" charset="0"/>
                    <a:ea typeface="MS Mincho" panose="02020609040205080304" pitchFamily="49" charset="-128"/>
                    <a:cs typeface="Arial" panose="020B0604020202020204" pitchFamily="34" charset="0"/>
                  </a:rPr>
                  <a:t> p </a:t>
                </a:r>
                <a:r>
                  <a:rPr lang="en-US" sz="1600" b="1" err="1">
                    <a:effectLst/>
                    <a:latin typeface="Comfortaa" panose="00000500000000000000" pitchFamily="2" charset="0"/>
                    <a:ea typeface="MS Mincho" panose="02020609040205080304" pitchFamily="49" charset="-128"/>
                    <a:cs typeface="Arial" panose="020B0604020202020204" pitchFamily="34" charset="0"/>
                  </a:rPr>
                  <a:t>là</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gốc</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thì</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tăng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trọng</a:t>
                </a:r>
                <a:r>
                  <a:rPr lang="en-US" sz="1600" b="1">
                    <a:effectLst/>
                    <a:latin typeface="Comfortaa" panose="00000500000000000000" pitchFamily="2" charset="0"/>
                    <a:ea typeface="MS Mincho" panose="02020609040205080304" pitchFamily="49" charset="-128"/>
                    <a:cs typeface="Arial" panose="020B0604020202020204" pitchFamily="34" charset="0"/>
                  </a:rPr>
                  <a:t> số </a:t>
                </a:r>
                <a:r>
                  <a:rPr lang="en-US" sz="1600" b="1" err="1">
                    <a:effectLst/>
                    <a:latin typeface="Comfortaa" panose="00000500000000000000" pitchFamily="2" charset="0"/>
                    <a:ea typeface="MS Mincho" panose="02020609040205080304" pitchFamily="49" charset="-128"/>
                    <a:cs typeface="Arial" panose="020B0604020202020204" pitchFamily="34" charset="0"/>
                  </a:rPr>
                  <a:t>lên</a:t>
                </a:r>
                <a:r>
                  <a:rPr lang="en-US" sz="1600" b="1">
                    <a:effectLst/>
                    <a:latin typeface="Comfortaa" panose="00000500000000000000" pitchFamily="2" charset="0"/>
                    <a:ea typeface="MS Mincho" panose="02020609040205080304" pitchFamily="49" charset="-128"/>
                    <a:cs typeface="Arial" panose="020B0604020202020204" pitchFamily="34" charset="0"/>
                  </a:rPr>
                  <a:t> 1.</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742950" marR="0" lvl="1" indent="-28575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MS Mincho" panose="02020609040205080304" pitchFamily="49" charset="-128"/>
                    <a:cs typeface="Arial" panose="020B0604020202020204" pitchFamily="34" charset="0"/>
                  </a:rPr>
                  <a:t>Hoán</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đổi</a:t>
                </a:r>
                <a:r>
                  <a:rPr lang="en-US" sz="1600" b="1">
                    <a:effectLst/>
                    <a:latin typeface="Comfortaa" panose="00000500000000000000" pitchFamily="2" charset="0"/>
                    <a:ea typeface="MS Mincho" panose="02020609040205080304" pitchFamily="49" charset="-128"/>
                    <a:cs typeface="Arial" panose="020B0604020202020204" pitchFamily="34" charset="0"/>
                  </a:rPr>
                  <a:t> p </a:t>
                </a:r>
                <a:r>
                  <a:rPr lang="en-US" sz="1600" b="1" err="1">
                    <a:effectLst/>
                    <a:latin typeface="Comfortaa" panose="00000500000000000000" pitchFamily="2" charset="0"/>
                    <a:ea typeface="MS Mincho" panose="02020609040205080304" pitchFamily="49" charset="-128"/>
                    <a:cs typeface="Arial" panose="020B0604020202020204" pitchFamily="34" charset="0"/>
                  </a:rPr>
                  <a:t>với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xa</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nhất</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tính</a:t>
                </a:r>
                <a:r>
                  <a:rPr lang="en-US" sz="1600" b="1">
                    <a:effectLst/>
                    <a:latin typeface="Comfortaa" panose="00000500000000000000" pitchFamily="2" charset="0"/>
                    <a:ea typeface="MS Mincho" panose="02020609040205080304" pitchFamily="49" charset="-128"/>
                    <a:cs typeface="Arial" panose="020B0604020202020204" pitchFamily="34" charset="0"/>
                  </a:rPr>
                  <a:t> từ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p </a:t>
                </a:r>
                <a:r>
                  <a:rPr lang="en-US" sz="1600" b="1" err="1">
                    <a:effectLst/>
                    <a:latin typeface="Comfortaa" panose="00000500000000000000" pitchFamily="2" charset="0"/>
                    <a:ea typeface="MS Mincho" panose="02020609040205080304" pitchFamily="49" charset="-128"/>
                    <a:cs typeface="Arial" panose="020B0604020202020204" pitchFamily="34" charset="0"/>
                  </a:rPr>
                  <a:t>theo</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hướng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trái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a:effectLst/>
                    <a:latin typeface="Comfortaa" panose="00000500000000000000" pitchFamily="2" charset="0"/>
                    <a:ea typeface="Arial" panose="020B0604020202020204" pitchFamily="34" charset="0"/>
                    <a:cs typeface="Arial" panose="020B0604020202020204" pitchFamily="34" charset="0"/>
                  </a:rPr>
                  <a:t>sang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phải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và</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dưới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lên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trên</a:t>
                </a:r>
                <a:r>
                  <a:rPr lang="en-US" sz="1600" b="1">
                    <a:effectLst/>
                    <a:latin typeface="Comfortaa" panose="00000500000000000000" pitchFamily="2" charset="0"/>
                    <a:ea typeface="MS Mincho" panose="02020609040205080304" pitchFamily="49" charset="-128"/>
                    <a:cs typeface="Arial" panose="020B0604020202020204" pitchFamily="34" charset="0"/>
                  </a:rPr>
                  <a:t>) có </a:t>
                </a:r>
                <a:r>
                  <a:rPr lang="en-US" sz="1600" b="1" err="1">
                    <a:effectLst/>
                    <a:latin typeface="Comfortaa" panose="00000500000000000000" pitchFamily="2" charset="0"/>
                    <a:ea typeface="MS Mincho" panose="02020609040205080304" pitchFamily="49" charset="-128"/>
                    <a:cs typeface="Arial" panose="020B0604020202020204" pitchFamily="34" charset="0"/>
                  </a:rPr>
                  <a:t>cùng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trọng</a:t>
                </a:r>
                <a:r>
                  <a:rPr lang="en-US" sz="1600" b="1">
                    <a:effectLst/>
                    <a:latin typeface="Comfortaa" panose="00000500000000000000" pitchFamily="2" charset="0"/>
                    <a:ea typeface="MS Mincho" panose="02020609040205080304" pitchFamily="49" charset="-128"/>
                    <a:cs typeface="Arial" panose="020B0604020202020204" pitchFamily="34" charset="0"/>
                  </a:rPr>
                  <a:t> số (</a:t>
                </a:r>
                <a:r>
                  <a:rPr lang="en-US" sz="1600" b="1" err="1">
                    <a:effectLst/>
                    <a:latin typeface="Comfortaa" panose="00000500000000000000" pitchFamily="2" charset="0"/>
                    <a:ea typeface="MS Mincho" panose="02020609040205080304" pitchFamily="49" charset="-128"/>
                    <a:cs typeface="Arial" panose="020B0604020202020204" pitchFamily="34" charset="0"/>
                  </a:rPr>
                  <a:t>không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tính</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cha </a:t>
                </a:r>
                <a:r>
                  <a:rPr lang="en-US" sz="1600" b="1" err="1">
                    <a:effectLst/>
                    <a:latin typeface="Comfortaa" panose="00000500000000000000" pitchFamily="2" charset="0"/>
                    <a:ea typeface="MS Mincho" panose="02020609040205080304" pitchFamily="49" charset="-128"/>
                    <a:cs typeface="Arial" panose="020B0604020202020204" pitchFamily="34" charset="0"/>
                  </a:rPr>
                  <a:t>của</a:t>
                </a:r>
                <a:r>
                  <a:rPr lang="en-US" sz="1600" b="1">
                    <a:effectLst/>
                    <a:latin typeface="Comfortaa" panose="00000500000000000000" pitchFamily="2" charset="0"/>
                    <a:ea typeface="MS Mincho" panose="02020609040205080304" pitchFamily="49" charset="-128"/>
                    <a:cs typeface="Arial" panose="020B0604020202020204" pitchFamily="34" charset="0"/>
                  </a:rPr>
                  <a:t> p)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tăng</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trọng</a:t>
                </a:r>
                <a:r>
                  <a:rPr lang="en-US" sz="1600" b="1">
                    <a:effectLst/>
                    <a:latin typeface="Comfortaa" panose="00000500000000000000" pitchFamily="2" charset="0"/>
                    <a:ea typeface="MS Mincho" panose="02020609040205080304" pitchFamily="49" charset="-128"/>
                    <a:cs typeface="Arial" panose="020B0604020202020204" pitchFamily="34" charset="0"/>
                  </a:rPr>
                  <a:t> số </a:t>
                </a:r>
                <a:r>
                  <a:rPr lang="en-US" sz="1600" b="1" err="1">
                    <a:effectLst/>
                    <a:latin typeface="Comfortaa" panose="00000500000000000000" pitchFamily="2" charset="0"/>
                    <a:ea typeface="MS Mincho" panose="02020609040205080304" pitchFamily="49" charset="-128"/>
                    <a:cs typeface="Arial" panose="020B0604020202020204" pitchFamily="34" charset="0"/>
                  </a:rPr>
                  <a:t>của</a:t>
                </a:r>
                <a:r>
                  <a:rPr lang="en-US" sz="1600" b="1">
                    <a:effectLst/>
                    <a:latin typeface="Comfortaa" panose="00000500000000000000" pitchFamily="2" charset="0"/>
                    <a:ea typeface="MS Mincho" panose="02020609040205080304" pitchFamily="49" charset="-128"/>
                    <a:cs typeface="Arial" panose="020B0604020202020204" pitchFamily="34" charset="0"/>
                  </a:rPr>
                  <a:t> p </a:t>
                </a:r>
                <a:r>
                  <a:rPr lang="en-US" sz="1600" b="1" err="1">
                    <a:effectLst/>
                    <a:latin typeface="Comfortaa" panose="00000500000000000000" pitchFamily="2" charset="0"/>
                    <a:ea typeface="MS Mincho" panose="02020609040205080304" pitchFamily="49" charset="-128"/>
                    <a:cs typeface="Arial" panose="020B0604020202020204" pitchFamily="34" charset="0"/>
                  </a:rPr>
                  <a:t>lên</a:t>
                </a:r>
                <a:r>
                  <a:rPr lang="en-US" sz="1600" b="1">
                    <a:effectLst/>
                    <a:latin typeface="Comfortaa" panose="00000500000000000000" pitchFamily="2" charset="0"/>
                    <a:ea typeface="MS Mincho" panose="02020609040205080304" pitchFamily="49" charset="-128"/>
                    <a:cs typeface="Arial" panose="020B0604020202020204" pitchFamily="34" charset="0"/>
                  </a:rPr>
                  <a:t> 1.</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Cập</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nhật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trọng</a:t>
                </a:r>
                <a:r>
                  <a:rPr lang="en-US" sz="1600" b="1">
                    <a:effectLst/>
                    <a:latin typeface="Comfortaa" panose="00000500000000000000" pitchFamily="2" charset="0"/>
                    <a:ea typeface="Arial" panose="020B0604020202020204" pitchFamily="34" charset="0"/>
                    <a:cs typeface="Arial" panose="020B0604020202020204" pitchFamily="34" charset="0"/>
                  </a:rPr>
                  <a:t> số </a:t>
                </a:r>
                <a:r>
                  <a:rPr lang="en-US" sz="1600" b="1" err="1">
                    <a:effectLst/>
                    <a:latin typeface="Comfortaa" panose="00000500000000000000" pitchFamily="2" charset="0"/>
                    <a:ea typeface="Arial" panose="020B0604020202020204" pitchFamily="34" charset="0"/>
                    <a:cs typeface="Arial" panose="020B0604020202020204" pitchFamily="34" charset="0"/>
                  </a:rPr>
                  <a:t>của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các</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liên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quan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trong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indent="-342900" algn="just">
                  <a:lnSpc>
                    <a:spcPct val="150000"/>
                  </a:lnSpc>
                  <a:spcAft>
                    <a:spcPts val="800"/>
                  </a:spcAft>
                  <a:buFont typeface="Symbol" panose="05050102010706020507" pitchFamily="18" charset="2"/>
                  <a:buChar char=""/>
                </a:pPr>
                <a:r>
                  <a:rPr lang="en-US" sz="1600" b="1" err="1">
                    <a:effectLst/>
                    <a:latin typeface="Comfortaa" panose="020B0604020202020204" charset="0"/>
                    <a:ea typeface="Arial" panose="020B0604020202020204" pitchFamily="34" charset="0"/>
                    <a:cs typeface="Arial" panose="020B0604020202020204" pitchFamily="34" charset="0"/>
                  </a:rPr>
                  <a:t>Kiểm</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tra</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lại</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tính</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chất</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anh</a:t>
                </a:r>
                <a:r>
                  <a:rPr lang="en-US" sz="1600" b="1">
                    <a:effectLst/>
                    <a:latin typeface="Comfortaa" panose="020B0604020202020204" charset="0"/>
                    <a:ea typeface="Arial" panose="020B0604020202020204" pitchFamily="34" charset="0"/>
                    <a:cs typeface="Arial" panose="020B0604020202020204" pitchFamily="34" charset="0"/>
                  </a:rPr>
                  <a:t>/</a:t>
                </a:r>
                <a:r>
                  <a:rPr lang="en-US" sz="1600" b="1" err="1">
                    <a:effectLst/>
                    <a:latin typeface="Comfortaa" panose="020B0604020202020204" charset="0"/>
                    <a:ea typeface="Arial" panose="020B0604020202020204" pitchFamily="34" charset="0"/>
                    <a:cs typeface="Arial" panose="020B0604020202020204" pitchFamily="34" charset="0"/>
                  </a:rPr>
                  <a:t>em</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và</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điều</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chỉnh</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lại</a:t>
                </a:r>
                <a:r>
                  <a:rPr lang="en-US" sz="1600" b="1">
                    <a:effectLst/>
                    <a:latin typeface="Comfortaa" panose="020B0604020202020204" charset="0"/>
                    <a:ea typeface="Arial" panose="020B0604020202020204" pitchFamily="34" charset="0"/>
                    <a:cs typeface="Arial" panose="020B0604020202020204" pitchFamily="34" charset="0"/>
                  </a:rPr>
                  <a:t> </a:t>
                </a:r>
                <a:r>
                  <a:rPr lang="en-US" sz="1600" b="1" err="1">
                    <a:effectLst/>
                    <a:latin typeface="Comfortaa" panose="020B0604020202020204" charset="0"/>
                    <a:ea typeface="Arial" panose="020B0604020202020204" pitchFamily="34" charset="0"/>
                    <a:cs typeface="Arial" panose="020B0604020202020204" pitchFamily="34" charset="0"/>
                  </a:rPr>
                  <a:t>cây</a:t>
                </a:r>
                <a:r>
                  <a:rPr lang="en-US" sz="1600" b="1">
                    <a:effectLst/>
                    <a:latin typeface="Comfortaa" panose="020B0604020202020204" charset="0"/>
                    <a:ea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4A3B3FA8-6D08-3F95-E503-5E9C1C803A15}"/>
                  </a:ext>
                </a:extLst>
              </p:cNvPr>
              <p:cNvSpPr txBox="1">
                <a:spLocks noRot="1" noChangeAspect="1" noMove="1" noResize="1" noEditPoints="1" noAdjustHandles="1" noChangeArrowheads="1" noChangeShapeType="1" noTextEdit="1"/>
              </p:cNvSpPr>
              <p:nvPr/>
            </p:nvSpPr>
            <p:spPr>
              <a:xfrm>
                <a:off x="695192" y="2014161"/>
                <a:ext cx="11496808" cy="4355038"/>
              </a:xfrm>
              <a:prstGeom prst="rect">
                <a:avLst/>
              </a:prstGeom>
              <a:blipFill>
                <a:blip r:embed="rId3"/>
                <a:stretch>
                  <a:fillRect l="-265" r="-318"/>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E547848-5956-0E7A-8279-B9E97A96CDAB}"/>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56501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t>
            </a:r>
            <a:r>
              <a:rPr lang="vi-VN" sz="20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5193" y="2014161"/>
                <a:ext cx="10802902" cy="3805401"/>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1. </a:t>
                </a:r>
                <a:r>
                  <a:rPr lang="en-US" sz="1600" b="1" err="1">
                    <a:latin typeface="Montserrat" panose="00000500000000000000" pitchFamily="2" charset="0"/>
                    <a:ea typeface="Arial" panose="020B0604020202020204" pitchFamily="34" charset="0"/>
                    <a:cs typeface="Arial" panose="020B0604020202020204" pitchFamily="34" charset="0"/>
                  </a:rPr>
                  <a:t>Khởi</a:t>
                </a:r>
                <a:r>
                  <a:rPr lang="en-US" sz="1600" b="1">
                    <a:latin typeface="Montserrat" panose="00000500000000000000" pitchFamily="2" charset="0"/>
                    <a:ea typeface="Arial" panose="020B0604020202020204" pitchFamily="34" charset="0"/>
                    <a:cs typeface="Arial" panose="020B0604020202020204" pitchFamily="34" charset="0"/>
                  </a:rPr>
                  <a:t> </a:t>
                </a:r>
                <a:r>
                  <a:rPr lang="en-US" sz="1600" b="1" err="1">
                    <a:latin typeface="Montserrat" panose="00000500000000000000" pitchFamily="2" charset="0"/>
                    <a:ea typeface="Arial" panose="020B0604020202020204" pitchFamily="34" charset="0"/>
                    <a:cs typeface="Arial" panose="020B0604020202020204" pitchFamily="34" charset="0"/>
                  </a:rPr>
                  <a:t>tạo</a:t>
                </a:r>
                <a:r>
                  <a:rPr lang="en-US" sz="1600" b="1">
                    <a:latin typeface="Montserrat" panose="00000500000000000000" pitchFamily="2" charset="0"/>
                    <a:ea typeface="Arial" panose="020B0604020202020204" pitchFamily="34" charset="0"/>
                    <a:cs typeface="Arial" panose="020B0604020202020204" pitchFamily="34" charset="0"/>
                  </a:rPr>
                  <a:t> </a:t>
                </a:r>
                <a:r>
                  <a:rPr lang="en-US" sz="1600" b="1" err="1">
                    <a:latin typeface="Montserrat" panose="00000500000000000000" pitchFamily="2" charset="0"/>
                    <a:ea typeface="Arial" panose="020B0604020202020204" pitchFamily="34" charset="0"/>
                    <a:cs typeface="Arial" panose="020B0604020202020204" pitchFamily="34" charset="0"/>
                  </a:rPr>
                  <a:t>cây</a:t>
                </a:r>
                <a:r>
                  <a:rPr lang="en-US" sz="1600" b="1">
                    <a:latin typeface="Montserrat" panose="00000500000000000000" pitchFamily="2" charset="0"/>
                    <a:ea typeface="Arial" panose="020B0604020202020204" pitchFamily="34" charset="0"/>
                    <a:cs typeface="Arial" panose="020B0604020202020204" pitchFamily="34" charset="0"/>
                  </a:rPr>
                  <a:t> Adaptive Huffman ban </a:t>
                </a:r>
                <a:r>
                  <a:rPr lang="en-US" sz="1600" b="1" err="1">
                    <a:latin typeface="Montserrat" panose="00000500000000000000" pitchFamily="2" charset="0"/>
                    <a:ea typeface="Arial" panose="020B0604020202020204" pitchFamily="34" charset="0"/>
                    <a:cs typeface="Arial" panose="020B0604020202020204" pitchFamily="34" charset="0"/>
                  </a:rPr>
                  <a:t>đầu</a:t>
                </a: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2.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endParaRPr lang="en-US" sz="1600" b="1">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5193" y="2014161"/>
                <a:ext cx="10802902" cy="3805401"/>
              </a:xfrm>
              <a:prstGeom prst="rect">
                <a:avLst/>
              </a:prstGeom>
              <a:blipFill>
                <a:blip r:embed="rId3"/>
                <a:stretch>
                  <a:fillRect l="-282" b="-640"/>
                </a:stretch>
              </a:blipFill>
            </p:spPr>
            <p:txBody>
              <a:bodyPr/>
              <a:lstStyle/>
              <a:p>
                <a:r>
                  <a:rPr lang="en-US">
                    <a:noFill/>
                  </a:rPr>
                  <a:t> </a:t>
                </a:r>
              </a:p>
            </p:txBody>
          </p:sp>
        </mc:Fallback>
      </mc:AlternateContent>
      <p:sp>
        <p:nvSpPr>
          <p:cNvPr id="10" name="Flowchart: Process 9">
            <a:extLst>
              <a:ext uri="{FF2B5EF4-FFF2-40B4-BE49-F238E27FC236}">
                <a16:creationId xmlns:a16="http://schemas.microsoft.com/office/drawing/2014/main" id="{73A256C4-51DA-9B42-BEA3-F6D740F5C62C}"/>
              </a:ext>
            </a:extLst>
          </p:cNvPr>
          <p:cNvSpPr/>
          <p:nvPr/>
        </p:nvSpPr>
        <p:spPr>
          <a:xfrm>
            <a:off x="5457217" y="261205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2" name="Flowchart: Process 11">
            <a:extLst>
              <a:ext uri="{FF2B5EF4-FFF2-40B4-BE49-F238E27FC236}">
                <a16:creationId xmlns:a16="http://schemas.microsoft.com/office/drawing/2014/main" id="{6048BB82-F8DB-4BF4-6106-3931CD083B40}"/>
              </a:ext>
            </a:extLst>
          </p:cNvPr>
          <p:cNvSpPr/>
          <p:nvPr/>
        </p:nvSpPr>
        <p:spPr>
          <a:xfrm>
            <a:off x="5457217" y="399013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4179650" y="483330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6759672" y="488797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4636850" y="4500664"/>
            <a:ext cx="1277567" cy="33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5914417" y="4500664"/>
            <a:ext cx="1302455" cy="3873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94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5192" y="2014161"/>
                <a:ext cx="10841812" cy="3908121"/>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3.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a:t>
                </a: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5192" y="2014161"/>
                <a:ext cx="10841812" cy="3908121"/>
              </a:xfrm>
              <a:prstGeom prst="rect">
                <a:avLst/>
              </a:prstGeom>
              <a:blipFill>
                <a:blip r:embed="rId3"/>
                <a:stretch>
                  <a:fillRect l="-281"/>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8007370" y="263150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7092970" y="354262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9118309" y="353727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7550170" y="3142032"/>
            <a:ext cx="914400" cy="400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8464570" y="3142032"/>
            <a:ext cx="1110939" cy="395238"/>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6190355" y="445373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8171987" y="442519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1</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7550170" y="4053146"/>
            <a:ext cx="1079017" cy="372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6647555" y="4053146"/>
            <a:ext cx="902615" cy="400589"/>
          </a:xfrm>
          <a:prstGeom prst="line">
            <a:avLst/>
          </a:prstGeom>
        </p:spPr>
        <p:style>
          <a:lnRef idx="1">
            <a:schemeClr val="accent1"/>
          </a:lnRef>
          <a:fillRef idx="0">
            <a:schemeClr val="accent1"/>
          </a:fillRef>
          <a:effectRef idx="0">
            <a:schemeClr val="accent1"/>
          </a:effectRef>
          <a:fontRef idx="minor">
            <a:schemeClr val="tx1"/>
          </a:fontRef>
        </p:style>
      </p:cxnSp>
      <p:sp>
        <p:nvSpPr>
          <p:cNvPr id="28" name="Flowchart: Process 27">
            <a:extLst>
              <a:ext uri="{FF2B5EF4-FFF2-40B4-BE49-F238E27FC236}">
                <a16:creationId xmlns:a16="http://schemas.microsoft.com/office/drawing/2014/main" id="{87DC871A-D20B-8BDA-3CA5-366C8CEE5B7E}"/>
              </a:ext>
            </a:extLst>
          </p:cNvPr>
          <p:cNvSpPr/>
          <p:nvPr/>
        </p:nvSpPr>
        <p:spPr>
          <a:xfrm>
            <a:off x="2813032" y="263150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9" name="Flowchart: Process 28">
            <a:extLst>
              <a:ext uri="{FF2B5EF4-FFF2-40B4-BE49-F238E27FC236}">
                <a16:creationId xmlns:a16="http://schemas.microsoft.com/office/drawing/2014/main" id="{FCB73999-1066-D269-96D4-E5BE0BFC3123}"/>
              </a:ext>
            </a:extLst>
          </p:cNvPr>
          <p:cNvSpPr/>
          <p:nvPr/>
        </p:nvSpPr>
        <p:spPr>
          <a:xfrm>
            <a:off x="3891451" y="353726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sp>
        <p:nvSpPr>
          <p:cNvPr id="30" name="Flowchart: Process 29">
            <a:extLst>
              <a:ext uri="{FF2B5EF4-FFF2-40B4-BE49-F238E27FC236}">
                <a16:creationId xmlns:a16="http://schemas.microsoft.com/office/drawing/2014/main" id="{37B80E69-CF68-106F-60B2-F2FE4A5C74F6}"/>
              </a:ext>
            </a:extLst>
          </p:cNvPr>
          <p:cNvSpPr/>
          <p:nvPr/>
        </p:nvSpPr>
        <p:spPr>
          <a:xfrm>
            <a:off x="1751482" y="354262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cxnSp>
        <p:nvCxnSpPr>
          <p:cNvPr id="31" name="Straight Connector 30">
            <a:extLst>
              <a:ext uri="{FF2B5EF4-FFF2-40B4-BE49-F238E27FC236}">
                <a16:creationId xmlns:a16="http://schemas.microsoft.com/office/drawing/2014/main" id="{58591566-95A5-51C7-1680-A0F995750AF5}"/>
              </a:ext>
            </a:extLst>
          </p:cNvPr>
          <p:cNvCxnSpPr>
            <a:cxnSpLocks/>
            <a:stCxn id="28" idx="2"/>
            <a:endCxn id="30" idx="0"/>
          </p:cNvCxnSpPr>
          <p:nvPr/>
        </p:nvCxnSpPr>
        <p:spPr>
          <a:xfrm flipH="1">
            <a:off x="2208682" y="3142033"/>
            <a:ext cx="1061550" cy="400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7B71E8-F643-2ADC-3BC9-4DA10B42210C}"/>
              </a:ext>
            </a:extLst>
          </p:cNvPr>
          <p:cNvCxnSpPr>
            <a:cxnSpLocks/>
            <a:stCxn id="29" idx="0"/>
            <a:endCxn id="28" idx="2"/>
          </p:cNvCxnSpPr>
          <p:nvPr/>
        </p:nvCxnSpPr>
        <p:spPr>
          <a:xfrm flipH="1" flipV="1">
            <a:off x="3270232" y="3142033"/>
            <a:ext cx="1078419" cy="395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BD52AD-6BE9-D147-7847-21143DE033D8}"/>
              </a:ext>
            </a:extLst>
          </p:cNvPr>
          <p:cNvCxnSpPr>
            <a:cxnSpLocks/>
          </p:cNvCxnSpPr>
          <p:nvPr/>
        </p:nvCxnSpPr>
        <p:spPr>
          <a:xfrm>
            <a:off x="5522900" y="3792532"/>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4076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5192" y="2014161"/>
                <a:ext cx="10832085" cy="3805401"/>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4.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0110001001</a:t>
                </a: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5192" y="2014161"/>
                <a:ext cx="10832085" cy="3805401"/>
              </a:xfrm>
              <a:prstGeom prst="rect">
                <a:avLst/>
              </a:prstGeom>
              <a:blipFill>
                <a:blip r:embed="rId3"/>
                <a:stretch>
                  <a:fillRect l="-281" b="-640"/>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7928043" y="267162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7062687" y="353424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8828662" y="352454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7519887" y="3182153"/>
            <a:ext cx="865356" cy="35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8385243" y="3182153"/>
            <a:ext cx="900619" cy="342387"/>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6420827" y="459223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a:t>
            </a:r>
            <a:r>
              <a:rPr lang="en-US" b="1"/>
              <a:t> | 0</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7914262" y="452588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7519887" y="4044769"/>
            <a:ext cx="851575" cy="481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6878027" y="4044769"/>
            <a:ext cx="641860" cy="547464"/>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Process 25">
            <a:extLst>
              <a:ext uri="{FF2B5EF4-FFF2-40B4-BE49-F238E27FC236}">
                <a16:creationId xmlns:a16="http://schemas.microsoft.com/office/drawing/2014/main" id="{47EA40DD-925E-2628-BB36-92901717EEFB}"/>
              </a:ext>
            </a:extLst>
          </p:cNvPr>
          <p:cNvSpPr/>
          <p:nvPr/>
        </p:nvSpPr>
        <p:spPr>
          <a:xfrm>
            <a:off x="3193140" y="267162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8" name="Flowchart: Process 27">
            <a:extLst>
              <a:ext uri="{FF2B5EF4-FFF2-40B4-BE49-F238E27FC236}">
                <a16:creationId xmlns:a16="http://schemas.microsoft.com/office/drawing/2014/main" id="{22F831A2-44C5-1968-09F5-6F3C3DF477C6}"/>
              </a:ext>
            </a:extLst>
          </p:cNvPr>
          <p:cNvSpPr/>
          <p:nvPr/>
        </p:nvSpPr>
        <p:spPr>
          <a:xfrm>
            <a:off x="3988337" y="3524539"/>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a | 1</a:t>
            </a:r>
          </a:p>
        </p:txBody>
      </p:sp>
      <p:sp>
        <p:nvSpPr>
          <p:cNvPr id="30" name="Flowchart: Process 29">
            <a:extLst>
              <a:ext uri="{FF2B5EF4-FFF2-40B4-BE49-F238E27FC236}">
                <a16:creationId xmlns:a16="http://schemas.microsoft.com/office/drawing/2014/main" id="{C9BD75C8-9AA5-6416-804D-79A51E55A2DA}"/>
              </a:ext>
            </a:extLst>
          </p:cNvPr>
          <p:cNvSpPr/>
          <p:nvPr/>
        </p:nvSpPr>
        <p:spPr>
          <a:xfrm>
            <a:off x="1461112" y="439367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a:t>
            </a:r>
            <a:r>
              <a:rPr lang="en-US" b="1"/>
              <a:t> | 0</a:t>
            </a:r>
          </a:p>
        </p:txBody>
      </p:sp>
      <p:sp>
        <p:nvSpPr>
          <p:cNvPr id="32" name="Flowchart: Process 31">
            <a:extLst>
              <a:ext uri="{FF2B5EF4-FFF2-40B4-BE49-F238E27FC236}">
                <a16:creationId xmlns:a16="http://schemas.microsoft.com/office/drawing/2014/main" id="{158714E5-A234-3F4B-25FC-F14E11E8CA53}"/>
              </a:ext>
            </a:extLst>
          </p:cNvPr>
          <p:cNvSpPr/>
          <p:nvPr/>
        </p:nvSpPr>
        <p:spPr>
          <a:xfrm>
            <a:off x="2934550" y="4393676"/>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b | 1</a:t>
            </a:r>
          </a:p>
        </p:txBody>
      </p:sp>
      <p:cxnSp>
        <p:nvCxnSpPr>
          <p:cNvPr id="33" name="Straight Connector 32">
            <a:extLst>
              <a:ext uri="{FF2B5EF4-FFF2-40B4-BE49-F238E27FC236}">
                <a16:creationId xmlns:a16="http://schemas.microsoft.com/office/drawing/2014/main" id="{19EE407E-C230-6098-2310-40E98DB6FB5E}"/>
              </a:ext>
            </a:extLst>
          </p:cNvPr>
          <p:cNvCxnSpPr>
            <a:cxnSpLocks/>
            <a:stCxn id="51" idx="2"/>
            <a:endCxn id="30" idx="0"/>
          </p:cNvCxnSpPr>
          <p:nvPr/>
        </p:nvCxnSpPr>
        <p:spPr>
          <a:xfrm flipH="1">
            <a:off x="1918312" y="4044769"/>
            <a:ext cx="819691" cy="348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818E92F-0C85-A4EF-D825-C5F668C09BFA}"/>
              </a:ext>
            </a:extLst>
          </p:cNvPr>
          <p:cNvCxnSpPr>
            <a:cxnSpLocks/>
            <a:stCxn id="26" idx="2"/>
            <a:endCxn id="51" idx="0"/>
          </p:cNvCxnSpPr>
          <p:nvPr/>
        </p:nvCxnSpPr>
        <p:spPr>
          <a:xfrm flipH="1">
            <a:off x="2738003" y="3182152"/>
            <a:ext cx="912337" cy="352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61B4B71-5883-E322-8DCF-30EEC0B20462}"/>
              </a:ext>
            </a:extLst>
          </p:cNvPr>
          <p:cNvCxnSpPr>
            <a:cxnSpLocks/>
            <a:stCxn id="28" idx="0"/>
            <a:endCxn id="26" idx="2"/>
          </p:cNvCxnSpPr>
          <p:nvPr/>
        </p:nvCxnSpPr>
        <p:spPr>
          <a:xfrm flipH="1" flipV="1">
            <a:off x="3650340" y="3182152"/>
            <a:ext cx="795197"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3C7A90-6BB5-E257-44C9-F65F9B0E7D6A}"/>
              </a:ext>
            </a:extLst>
          </p:cNvPr>
          <p:cNvCxnSpPr>
            <a:cxnSpLocks/>
            <a:stCxn id="32" idx="0"/>
            <a:endCxn id="51" idx="2"/>
          </p:cNvCxnSpPr>
          <p:nvPr/>
        </p:nvCxnSpPr>
        <p:spPr>
          <a:xfrm flipH="1" flipV="1">
            <a:off x="2738003" y="4044769"/>
            <a:ext cx="653747" cy="348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B82169C-00E5-068B-B9F2-60E029743CC9}"/>
              </a:ext>
            </a:extLst>
          </p:cNvPr>
          <p:cNvCxnSpPr>
            <a:cxnSpLocks/>
          </p:cNvCxnSpPr>
          <p:nvPr/>
        </p:nvCxnSpPr>
        <p:spPr>
          <a:xfrm>
            <a:off x="5434593" y="3792532"/>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Flowchart: Process 50">
            <a:extLst>
              <a:ext uri="{FF2B5EF4-FFF2-40B4-BE49-F238E27FC236}">
                <a16:creationId xmlns:a16="http://schemas.microsoft.com/office/drawing/2014/main" id="{3B040402-8C17-F874-CC9B-44C1A11C49BE}"/>
              </a:ext>
            </a:extLst>
          </p:cNvPr>
          <p:cNvSpPr/>
          <p:nvPr/>
        </p:nvSpPr>
        <p:spPr>
          <a:xfrm>
            <a:off x="2280803" y="353424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Tree>
    <p:extLst>
      <p:ext uri="{BB962C8B-B14F-4D97-AF65-F5344CB8AC3E}">
        <p14:creationId xmlns:p14="http://schemas.microsoft.com/office/powerpoint/2010/main" val="2216565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9413" y="2045614"/>
                <a:ext cx="10793174" cy="4277325"/>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a:t>
                </a: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9413" y="2045614"/>
                <a:ext cx="10793174" cy="4277325"/>
              </a:xfrm>
              <a:prstGeom prst="rect">
                <a:avLst/>
              </a:prstGeom>
              <a:blipFill>
                <a:blip r:embed="rId3"/>
                <a:stretch>
                  <a:fillRect l="-339" b="-713"/>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8527154" y="266838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7718257" y="354049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9458006" y="354049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8175457" y="3178908"/>
            <a:ext cx="808897" cy="36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8984354" y="3178908"/>
            <a:ext cx="930852" cy="361583"/>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6911504" y="448096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8447150" y="448096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8175457" y="4051018"/>
            <a:ext cx="728893" cy="42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7368704" y="4051018"/>
            <a:ext cx="806753" cy="42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CA7AB2-C2BC-7EF0-624C-DC22C4EE56EE}"/>
              </a:ext>
            </a:extLst>
          </p:cNvPr>
          <p:cNvCxnSpPr>
            <a:cxnSpLocks/>
            <a:stCxn id="18" idx="2"/>
            <a:endCxn id="7" idx="0"/>
          </p:cNvCxnSpPr>
          <p:nvPr/>
        </p:nvCxnSpPr>
        <p:spPr>
          <a:xfrm flipH="1">
            <a:off x="6553200" y="4991493"/>
            <a:ext cx="815504" cy="362873"/>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4BC7B57-1543-5BAF-3A62-1927818A0907}"/>
              </a:ext>
            </a:extLst>
          </p:cNvPr>
          <p:cNvSpPr/>
          <p:nvPr/>
        </p:nvSpPr>
        <p:spPr>
          <a:xfrm>
            <a:off x="6096000" y="535436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7" name="Flowchart: Process 16">
            <a:extLst>
              <a:ext uri="{FF2B5EF4-FFF2-40B4-BE49-F238E27FC236}">
                <a16:creationId xmlns:a16="http://schemas.microsoft.com/office/drawing/2014/main" id="{B3097BF8-744A-09BF-7C33-F67E93C4F028}"/>
              </a:ext>
            </a:extLst>
          </p:cNvPr>
          <p:cNvSpPr/>
          <p:nvPr/>
        </p:nvSpPr>
        <p:spPr>
          <a:xfrm>
            <a:off x="7925859" y="535122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1</a:t>
            </a:r>
          </a:p>
        </p:txBody>
      </p:sp>
      <p:cxnSp>
        <p:nvCxnSpPr>
          <p:cNvPr id="22" name="Straight Connector 21">
            <a:extLst>
              <a:ext uri="{FF2B5EF4-FFF2-40B4-BE49-F238E27FC236}">
                <a16:creationId xmlns:a16="http://schemas.microsoft.com/office/drawing/2014/main" id="{78DFCDC5-61D4-9A92-2E60-05426E677E6E}"/>
              </a:ext>
            </a:extLst>
          </p:cNvPr>
          <p:cNvCxnSpPr>
            <a:cxnSpLocks/>
            <a:stCxn id="17" idx="0"/>
            <a:endCxn id="18" idx="2"/>
          </p:cNvCxnSpPr>
          <p:nvPr/>
        </p:nvCxnSpPr>
        <p:spPr>
          <a:xfrm flipH="1" flipV="1">
            <a:off x="7368704" y="4991493"/>
            <a:ext cx="1014355" cy="3597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Flowchart: Process 35">
            <a:extLst>
              <a:ext uri="{FF2B5EF4-FFF2-40B4-BE49-F238E27FC236}">
                <a16:creationId xmlns:a16="http://schemas.microsoft.com/office/drawing/2014/main" id="{B18ED952-8A76-F6A0-7565-14517EFA35A0}"/>
              </a:ext>
            </a:extLst>
          </p:cNvPr>
          <p:cNvSpPr/>
          <p:nvPr/>
        </p:nvSpPr>
        <p:spPr>
          <a:xfrm>
            <a:off x="3102144" y="266207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37" name="Flowchart: Process 36">
            <a:extLst>
              <a:ext uri="{FF2B5EF4-FFF2-40B4-BE49-F238E27FC236}">
                <a16:creationId xmlns:a16="http://schemas.microsoft.com/office/drawing/2014/main" id="{0138D09A-1D94-78AD-DE8B-2D8D7C1718ED}"/>
              </a:ext>
            </a:extLst>
          </p:cNvPr>
          <p:cNvSpPr/>
          <p:nvPr/>
        </p:nvSpPr>
        <p:spPr>
          <a:xfrm>
            <a:off x="2171533" y="3540492"/>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8" name="Flowchart: Process 37">
            <a:extLst>
              <a:ext uri="{FF2B5EF4-FFF2-40B4-BE49-F238E27FC236}">
                <a16:creationId xmlns:a16="http://schemas.microsoft.com/office/drawing/2014/main" id="{BC1E2420-29D4-3B59-43C9-9464A1C568AF}"/>
              </a:ext>
            </a:extLst>
          </p:cNvPr>
          <p:cNvSpPr/>
          <p:nvPr/>
        </p:nvSpPr>
        <p:spPr>
          <a:xfrm>
            <a:off x="3957447" y="356245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sp>
        <p:nvSpPr>
          <p:cNvPr id="39" name="Flowchart: Process 38">
            <a:extLst>
              <a:ext uri="{FF2B5EF4-FFF2-40B4-BE49-F238E27FC236}">
                <a16:creationId xmlns:a16="http://schemas.microsoft.com/office/drawing/2014/main" id="{3B59ED25-8811-D929-BD0B-C936C5A0BECD}"/>
              </a:ext>
            </a:extLst>
          </p:cNvPr>
          <p:cNvSpPr/>
          <p:nvPr/>
        </p:nvSpPr>
        <p:spPr>
          <a:xfrm>
            <a:off x="1383050" y="464019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40" name="Flowchart: Process 39">
            <a:extLst>
              <a:ext uri="{FF2B5EF4-FFF2-40B4-BE49-F238E27FC236}">
                <a16:creationId xmlns:a16="http://schemas.microsoft.com/office/drawing/2014/main" id="{53C728BE-E08E-A9A1-B155-48FCB1E7D624}"/>
              </a:ext>
            </a:extLst>
          </p:cNvPr>
          <p:cNvSpPr/>
          <p:nvPr/>
        </p:nvSpPr>
        <p:spPr>
          <a:xfrm>
            <a:off x="3043047" y="464019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41" name="Straight Connector 40">
            <a:extLst>
              <a:ext uri="{FF2B5EF4-FFF2-40B4-BE49-F238E27FC236}">
                <a16:creationId xmlns:a16="http://schemas.microsoft.com/office/drawing/2014/main" id="{4FC321EC-5904-FB5B-F7C7-771B102BDF7E}"/>
              </a:ext>
            </a:extLst>
          </p:cNvPr>
          <p:cNvCxnSpPr>
            <a:cxnSpLocks/>
            <a:stCxn id="36" idx="2"/>
            <a:endCxn id="37" idx="0"/>
          </p:cNvCxnSpPr>
          <p:nvPr/>
        </p:nvCxnSpPr>
        <p:spPr>
          <a:xfrm flipH="1">
            <a:off x="2628733" y="3172603"/>
            <a:ext cx="930611" cy="367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ED0B4E-B586-9AA3-ADC0-12901531A652}"/>
              </a:ext>
            </a:extLst>
          </p:cNvPr>
          <p:cNvCxnSpPr>
            <a:cxnSpLocks/>
            <a:endCxn id="39" idx="0"/>
          </p:cNvCxnSpPr>
          <p:nvPr/>
        </p:nvCxnSpPr>
        <p:spPr>
          <a:xfrm flipH="1">
            <a:off x="1840250" y="4051017"/>
            <a:ext cx="719846" cy="589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0FC5AF-B08F-C31B-119F-6D6BB46F9BE3}"/>
              </a:ext>
            </a:extLst>
          </p:cNvPr>
          <p:cNvCxnSpPr>
            <a:cxnSpLocks/>
            <a:stCxn id="38" idx="0"/>
            <a:endCxn id="36" idx="2"/>
          </p:cNvCxnSpPr>
          <p:nvPr/>
        </p:nvCxnSpPr>
        <p:spPr>
          <a:xfrm flipH="1" flipV="1">
            <a:off x="3559344" y="3172603"/>
            <a:ext cx="855303" cy="389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EFA8607-73AA-F26E-0A72-CCA42CEF6982}"/>
              </a:ext>
            </a:extLst>
          </p:cNvPr>
          <p:cNvCxnSpPr>
            <a:cxnSpLocks/>
            <a:stCxn id="40" idx="0"/>
            <a:endCxn id="37" idx="2"/>
          </p:cNvCxnSpPr>
          <p:nvPr/>
        </p:nvCxnSpPr>
        <p:spPr>
          <a:xfrm flipH="1" flipV="1">
            <a:off x="2628733" y="4051017"/>
            <a:ext cx="871514" cy="589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FDAB1A-1154-DAAE-313A-EF1056F30C61}"/>
              </a:ext>
            </a:extLst>
          </p:cNvPr>
          <p:cNvCxnSpPr>
            <a:cxnSpLocks/>
          </p:cNvCxnSpPr>
          <p:nvPr/>
        </p:nvCxnSpPr>
        <p:spPr>
          <a:xfrm>
            <a:off x="5717454" y="3792532"/>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9191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1039314" y="2425561"/>
            <a:ext cx="13818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173A"/>
              </a:buClr>
              <a:buSzPts val="6000"/>
              <a:buFont typeface="Montserrat Black"/>
              <a:buNone/>
            </a:pPr>
            <a:r>
              <a:rPr lang="en-US" sz="7200" b="0" i="0" u="none" strike="noStrike" cap="none">
                <a:solidFill>
                  <a:schemeClr val="dk1"/>
                </a:solidFill>
                <a:latin typeface="Montserrat Black"/>
                <a:ea typeface="Montserrat Black"/>
                <a:cs typeface="Montserrat Black"/>
                <a:sym typeface="Montserrat Black"/>
              </a:rPr>
              <a:t>01</a:t>
            </a:r>
            <a:endParaRPr/>
          </a:p>
        </p:txBody>
      </p:sp>
      <p:sp>
        <p:nvSpPr>
          <p:cNvPr id="173" name="Google Shape;173;p26"/>
          <p:cNvSpPr txBox="1"/>
          <p:nvPr/>
        </p:nvSpPr>
        <p:spPr>
          <a:xfrm>
            <a:off x="1039314" y="3699968"/>
            <a:ext cx="6029563" cy="659307"/>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FFFFFF"/>
              </a:buClr>
              <a:buSzPts val="3600"/>
              <a:buFont typeface="Montserrat Black"/>
              <a:buNone/>
            </a:pPr>
            <a:r>
              <a:rPr lang="en-US" sz="4300">
                <a:solidFill>
                  <a:schemeClr val="dk1"/>
                </a:solidFill>
                <a:latin typeface="Montserrat Black"/>
                <a:ea typeface="Montserrat Black"/>
                <a:cs typeface="Montserrat Black"/>
                <a:sym typeface="Montserrat Black"/>
              </a:rPr>
              <a:t>TỔNG QUAN ĐỀ TÀI</a:t>
            </a:r>
          </a:p>
        </p:txBody>
      </p:sp>
      <p:sp>
        <p:nvSpPr>
          <p:cNvPr id="176" name="Google Shape;176;p26"/>
          <p:cNvSpPr txBox="1"/>
          <p:nvPr/>
        </p:nvSpPr>
        <p:spPr>
          <a:xfrm>
            <a:off x="1287225" y="43592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9E6FAB"/>
              </a:solidFill>
            </a:endParaRPr>
          </a:p>
        </p:txBody>
      </p:sp>
      <p:pic>
        <p:nvPicPr>
          <p:cNvPr id="4" name="Picture 3" descr="A picture containing diagram&#10;&#10;Description automatically generated">
            <a:extLst>
              <a:ext uri="{FF2B5EF4-FFF2-40B4-BE49-F238E27FC236}">
                <a16:creationId xmlns:a16="http://schemas.microsoft.com/office/drawing/2014/main" id="{1A967B67-5D20-D956-9790-E2C2E42FA509}"/>
              </a:ext>
            </a:extLst>
          </p:cNvPr>
          <p:cNvPicPr>
            <a:picLocks noChangeAspect="1"/>
          </p:cNvPicPr>
          <p:nvPr/>
        </p:nvPicPr>
        <p:blipFill>
          <a:blip r:embed="rId3"/>
          <a:stretch>
            <a:fillRect/>
          </a:stretch>
        </p:blipFill>
        <p:spPr>
          <a:xfrm>
            <a:off x="2421114" y="2487562"/>
            <a:ext cx="779799" cy="7797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8" name="TextBox 7">
            <a:extLst>
              <a:ext uri="{FF2B5EF4-FFF2-40B4-BE49-F238E27FC236}">
                <a16:creationId xmlns:a16="http://schemas.microsoft.com/office/drawing/2014/main" id="{4E9DE622-33B0-E89D-FC0C-06FCD1852EBC}"/>
              </a:ext>
            </a:extLst>
          </p:cNvPr>
          <p:cNvSpPr txBox="1"/>
          <p:nvPr/>
        </p:nvSpPr>
        <p:spPr>
          <a:xfrm>
            <a:off x="695192" y="2014161"/>
            <a:ext cx="10793174" cy="3723455"/>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001</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p:txBody>
      </p:sp>
      <p:sp>
        <p:nvSpPr>
          <p:cNvPr id="12" name="Flowchart: Process 11">
            <a:extLst>
              <a:ext uri="{FF2B5EF4-FFF2-40B4-BE49-F238E27FC236}">
                <a16:creationId xmlns:a16="http://schemas.microsoft.com/office/drawing/2014/main" id="{6048BB82-F8DB-4BF4-6106-3931CD083B40}"/>
              </a:ext>
            </a:extLst>
          </p:cNvPr>
          <p:cNvSpPr/>
          <p:nvPr/>
        </p:nvSpPr>
        <p:spPr>
          <a:xfrm>
            <a:off x="5359941" y="267162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4281791" y="352454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6538611" y="352453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4738991" y="3182153"/>
            <a:ext cx="1078150"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5817141" y="3182153"/>
            <a:ext cx="1178670" cy="342386"/>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3249328" y="443834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5278066" y="4458874"/>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a | 1</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4738991" y="4035065"/>
            <a:ext cx="996275" cy="423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3706528" y="4035065"/>
            <a:ext cx="1032463" cy="40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CA7AB2-C2BC-7EF0-624C-DC22C4EE56EE}"/>
              </a:ext>
            </a:extLst>
          </p:cNvPr>
          <p:cNvCxnSpPr>
            <a:cxnSpLocks/>
            <a:stCxn id="18" idx="2"/>
            <a:endCxn id="7" idx="0"/>
          </p:cNvCxnSpPr>
          <p:nvPr/>
        </p:nvCxnSpPr>
        <p:spPr>
          <a:xfrm flipH="1">
            <a:off x="2660805" y="4948866"/>
            <a:ext cx="1045723" cy="297723"/>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4BC7B57-1543-5BAF-3A62-1927818A0907}"/>
              </a:ext>
            </a:extLst>
          </p:cNvPr>
          <p:cNvSpPr/>
          <p:nvPr/>
        </p:nvSpPr>
        <p:spPr>
          <a:xfrm>
            <a:off x="2203605" y="524658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7" name="Flowchart: Process 16">
            <a:extLst>
              <a:ext uri="{FF2B5EF4-FFF2-40B4-BE49-F238E27FC236}">
                <a16:creationId xmlns:a16="http://schemas.microsoft.com/office/drawing/2014/main" id="{B3097BF8-744A-09BF-7C33-F67E93C4F028}"/>
              </a:ext>
            </a:extLst>
          </p:cNvPr>
          <p:cNvSpPr/>
          <p:nvPr/>
        </p:nvSpPr>
        <p:spPr>
          <a:xfrm>
            <a:off x="4222759" y="5246589"/>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c | 1</a:t>
            </a:r>
          </a:p>
        </p:txBody>
      </p:sp>
      <p:cxnSp>
        <p:nvCxnSpPr>
          <p:cNvPr id="22" name="Straight Connector 21">
            <a:extLst>
              <a:ext uri="{FF2B5EF4-FFF2-40B4-BE49-F238E27FC236}">
                <a16:creationId xmlns:a16="http://schemas.microsoft.com/office/drawing/2014/main" id="{78DFCDC5-61D4-9A92-2E60-05426E677E6E}"/>
              </a:ext>
            </a:extLst>
          </p:cNvPr>
          <p:cNvCxnSpPr>
            <a:cxnSpLocks/>
            <a:stCxn id="17" idx="0"/>
            <a:endCxn id="18" idx="2"/>
          </p:cNvCxnSpPr>
          <p:nvPr/>
        </p:nvCxnSpPr>
        <p:spPr>
          <a:xfrm flipH="1" flipV="1">
            <a:off x="3706528" y="4948866"/>
            <a:ext cx="973431" cy="2977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365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5192" y="1984432"/>
                <a:ext cx="10676441" cy="4277325"/>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6.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001</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01100011001</a:t>
                </a:r>
                <a:endParaRPr lang="en-US" sz="1600" b="1">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5192" y="1984432"/>
                <a:ext cx="10676441" cy="4277325"/>
              </a:xfrm>
              <a:prstGeom prst="rect">
                <a:avLst/>
              </a:prstGeom>
              <a:blipFill>
                <a:blip r:embed="rId3"/>
                <a:stretch>
                  <a:fillRect l="-286" b="-713"/>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4322728" y="267162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3139553" y="3473036"/>
            <a:ext cx="914400" cy="510525"/>
          </a:xfrm>
          <a:prstGeom prst="flowChart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solidFill>
                  <a:schemeClr val="tx1"/>
                </a:solidFill>
              </a:rPr>
              <a:t>3</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5523466" y="3416585"/>
            <a:ext cx="914400" cy="510525"/>
          </a:xfrm>
          <a:prstGeom prst="flowChart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solidFill>
                  <a:schemeClr val="tx1"/>
                </a:solidFill>
              </a:rPr>
              <a:t>b | 2</a:t>
            </a:r>
          </a:p>
        </p:txBody>
      </p:sp>
      <p:cxnSp>
        <p:nvCxnSpPr>
          <p:cNvPr id="16" name="Straight Connector 15">
            <a:extLst>
              <a:ext uri="{FF2B5EF4-FFF2-40B4-BE49-F238E27FC236}">
                <a16:creationId xmlns:a16="http://schemas.microsoft.com/office/drawing/2014/main" id="{25CC190B-1330-DBF6-022A-FE62013D1D14}"/>
              </a:ext>
            </a:extLst>
          </p:cNvPr>
          <p:cNvCxnSpPr>
            <a:cxnSpLocks/>
            <a:stCxn id="12" idx="2"/>
            <a:endCxn id="13" idx="0"/>
          </p:cNvCxnSpPr>
          <p:nvPr/>
        </p:nvCxnSpPr>
        <p:spPr>
          <a:xfrm flipH="1">
            <a:off x="3596753" y="3182153"/>
            <a:ext cx="1183175" cy="29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H="1" flipV="1">
            <a:off x="4779928" y="3182153"/>
            <a:ext cx="1200738" cy="234432"/>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2140375" y="433376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4171148" y="433891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3596753" y="3983561"/>
            <a:ext cx="1031595" cy="355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2597575" y="3983561"/>
            <a:ext cx="999178" cy="350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CA7AB2-C2BC-7EF0-624C-DC22C4EE56EE}"/>
              </a:ext>
            </a:extLst>
          </p:cNvPr>
          <p:cNvCxnSpPr>
            <a:cxnSpLocks/>
            <a:stCxn id="18" idx="2"/>
            <a:endCxn id="7" idx="0"/>
          </p:cNvCxnSpPr>
          <p:nvPr/>
        </p:nvCxnSpPr>
        <p:spPr>
          <a:xfrm flipH="1">
            <a:off x="1709420" y="4844292"/>
            <a:ext cx="888155" cy="393196"/>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4BC7B57-1543-5BAF-3A62-1927818A0907}"/>
              </a:ext>
            </a:extLst>
          </p:cNvPr>
          <p:cNvSpPr/>
          <p:nvPr/>
        </p:nvSpPr>
        <p:spPr>
          <a:xfrm>
            <a:off x="1252220" y="523748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7" name="Flowchart: Process 16">
            <a:extLst>
              <a:ext uri="{FF2B5EF4-FFF2-40B4-BE49-F238E27FC236}">
                <a16:creationId xmlns:a16="http://schemas.microsoft.com/office/drawing/2014/main" id="{B3097BF8-744A-09BF-7C33-F67E93C4F028}"/>
              </a:ext>
            </a:extLst>
          </p:cNvPr>
          <p:cNvSpPr/>
          <p:nvPr/>
        </p:nvSpPr>
        <p:spPr>
          <a:xfrm>
            <a:off x="3037855" y="523748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2" name="Straight Connector 21">
            <a:extLst>
              <a:ext uri="{FF2B5EF4-FFF2-40B4-BE49-F238E27FC236}">
                <a16:creationId xmlns:a16="http://schemas.microsoft.com/office/drawing/2014/main" id="{78DFCDC5-61D4-9A92-2E60-05426E677E6E}"/>
              </a:ext>
            </a:extLst>
          </p:cNvPr>
          <p:cNvCxnSpPr>
            <a:cxnSpLocks/>
            <a:stCxn id="17" idx="0"/>
            <a:endCxn id="18" idx="2"/>
          </p:cNvCxnSpPr>
          <p:nvPr/>
        </p:nvCxnSpPr>
        <p:spPr>
          <a:xfrm flipH="1" flipV="1">
            <a:off x="2597575" y="4844292"/>
            <a:ext cx="897480" cy="39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4292229-3261-296B-7239-0B5076A9F06F}"/>
              </a:ext>
            </a:extLst>
          </p:cNvPr>
          <p:cNvCxnSpPr>
            <a:cxnSpLocks/>
          </p:cNvCxnSpPr>
          <p:nvPr/>
        </p:nvCxnSpPr>
        <p:spPr>
          <a:xfrm>
            <a:off x="7049074" y="3671847"/>
            <a:ext cx="80982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9BAE423F-920C-633C-BB2E-85DC2348850A}"/>
              </a:ext>
            </a:extLst>
          </p:cNvPr>
          <p:cNvSpPr txBox="1"/>
          <p:nvPr/>
        </p:nvSpPr>
        <p:spPr>
          <a:xfrm rot="16200000">
            <a:off x="9728783" y="2152267"/>
            <a:ext cx="492443" cy="3009798"/>
          </a:xfrm>
          <a:prstGeom prst="rect">
            <a:avLst/>
          </a:prstGeom>
          <a:noFill/>
        </p:spPr>
        <p:txBody>
          <a:bodyPr vert="eaVert" wrap="none" rtlCol="0">
            <a:spAutoFit/>
          </a:bodyPr>
          <a:lstStyle/>
          <a:p>
            <a:r>
              <a:rPr lang="en-US" sz="2000"/>
              <a:t>Vi </a:t>
            </a:r>
            <a:r>
              <a:rPr lang="en-US" sz="2000" err="1"/>
              <a:t>phạm</a:t>
            </a:r>
            <a:r>
              <a:rPr lang="en-US" sz="2000"/>
              <a:t> </a:t>
            </a:r>
            <a:r>
              <a:rPr lang="en-US" sz="2000" err="1"/>
              <a:t>tính</a:t>
            </a:r>
            <a:r>
              <a:rPr lang="en-US" sz="2000"/>
              <a:t> </a:t>
            </a:r>
            <a:r>
              <a:rPr lang="en-US" sz="2000" err="1"/>
              <a:t>chất</a:t>
            </a:r>
            <a:r>
              <a:rPr lang="en-US" sz="2000"/>
              <a:t> </a:t>
            </a:r>
            <a:r>
              <a:rPr lang="en-US" sz="2000" err="1"/>
              <a:t>anh</a:t>
            </a:r>
            <a:r>
              <a:rPr lang="en-US" sz="2000"/>
              <a:t>/</a:t>
            </a:r>
            <a:r>
              <a:rPr lang="en-US" sz="2000" err="1"/>
              <a:t>em</a:t>
            </a:r>
            <a:endParaRPr lang="en-US" sz="2000"/>
          </a:p>
        </p:txBody>
      </p:sp>
    </p:spTree>
    <p:extLst>
      <p:ext uri="{BB962C8B-B14F-4D97-AF65-F5344CB8AC3E}">
        <p14:creationId xmlns:p14="http://schemas.microsoft.com/office/powerpoint/2010/main" val="40361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695192" y="2014161"/>
                <a:ext cx="10793174" cy="4277325"/>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7.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001</a:t>
                </a: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01100011001</a:t>
                </a:r>
                <a:endParaRPr lang="en-US" sz="1600" b="1">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695192" y="2014161"/>
                <a:ext cx="10793174" cy="4277325"/>
              </a:xfrm>
              <a:prstGeom prst="rect">
                <a:avLst/>
              </a:prstGeom>
              <a:blipFill>
                <a:blip r:embed="rId3"/>
                <a:stretch>
                  <a:fillRect l="-282" b="-570"/>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5359941" y="267162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6557542" y="352106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4179130" y="353739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V="1">
            <a:off x="4636330" y="3182153"/>
            <a:ext cx="1180811" cy="355241"/>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5414542" y="440848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7879954" y="440848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7014742" y="4031591"/>
            <a:ext cx="1322412" cy="376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5871742" y="4031591"/>
            <a:ext cx="1143000" cy="376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CA7AB2-C2BC-7EF0-624C-DC22C4EE56EE}"/>
              </a:ext>
            </a:extLst>
          </p:cNvPr>
          <p:cNvCxnSpPr>
            <a:cxnSpLocks/>
            <a:stCxn id="18" idx="2"/>
            <a:endCxn id="7" idx="0"/>
          </p:cNvCxnSpPr>
          <p:nvPr/>
        </p:nvCxnSpPr>
        <p:spPr>
          <a:xfrm flipH="1">
            <a:off x="4815220" y="4919012"/>
            <a:ext cx="1056522" cy="320627"/>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4BC7B57-1543-5BAF-3A62-1927818A0907}"/>
              </a:ext>
            </a:extLst>
          </p:cNvPr>
          <p:cNvSpPr/>
          <p:nvPr/>
        </p:nvSpPr>
        <p:spPr>
          <a:xfrm>
            <a:off x="4358020" y="523963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17" name="Flowchart: Process 16">
            <a:extLst>
              <a:ext uri="{FF2B5EF4-FFF2-40B4-BE49-F238E27FC236}">
                <a16:creationId xmlns:a16="http://schemas.microsoft.com/office/drawing/2014/main" id="{B3097BF8-744A-09BF-7C33-F67E93C4F028}"/>
              </a:ext>
            </a:extLst>
          </p:cNvPr>
          <p:cNvSpPr/>
          <p:nvPr/>
        </p:nvSpPr>
        <p:spPr>
          <a:xfrm>
            <a:off x="6388963" y="526170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2" name="Straight Connector 21">
            <a:extLst>
              <a:ext uri="{FF2B5EF4-FFF2-40B4-BE49-F238E27FC236}">
                <a16:creationId xmlns:a16="http://schemas.microsoft.com/office/drawing/2014/main" id="{78DFCDC5-61D4-9A92-2E60-05426E677E6E}"/>
              </a:ext>
            </a:extLst>
          </p:cNvPr>
          <p:cNvCxnSpPr>
            <a:cxnSpLocks/>
            <a:stCxn id="17" idx="0"/>
            <a:endCxn id="18" idx="2"/>
          </p:cNvCxnSpPr>
          <p:nvPr/>
        </p:nvCxnSpPr>
        <p:spPr>
          <a:xfrm flipH="1" flipV="1">
            <a:off x="5871742" y="4919012"/>
            <a:ext cx="974421" cy="342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7CF1B0-ED8B-82BC-A98E-DF6B18624121}"/>
              </a:ext>
            </a:extLst>
          </p:cNvPr>
          <p:cNvCxnSpPr>
            <a:cxnSpLocks/>
            <a:stCxn id="13" idx="0"/>
            <a:endCxn id="12" idx="2"/>
          </p:cNvCxnSpPr>
          <p:nvPr/>
        </p:nvCxnSpPr>
        <p:spPr>
          <a:xfrm flipH="1" flipV="1">
            <a:off x="5817141" y="3182153"/>
            <a:ext cx="1197601" cy="3389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90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459498"/>
            <a:ext cx="10244588" cy="617348"/>
          </a:xfrm>
          <a:prstGeom prst="rect">
            <a:avLst/>
          </a:prstGeom>
          <a:noFill/>
        </p:spPr>
        <p:txBody>
          <a:bodyPr wrap="square">
            <a:spAutoFit/>
          </a:bodyPr>
          <a:lstStyle/>
          <a:p>
            <a:pPr marR="0" algn="just">
              <a:lnSpc>
                <a:spcPct val="200000"/>
              </a:lnSpc>
              <a:spcBef>
                <a:spcPts val="0"/>
              </a:spcBef>
              <a:spcAft>
                <a:spcPts val="600"/>
              </a:spcAft>
            </a:pPr>
            <a:r>
              <a:rPr lang="vi-VN" sz="18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 nén</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en-US" sz="18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8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ví dụ cho chuỗi </a:t>
            </a:r>
            <a:r>
              <a:rPr lang="vi-VN" sz="2000" b="1">
                <a:effectLst/>
                <a:latin typeface="Montserrat" panose="00000500000000000000" pitchFamily="2" charset="0"/>
                <a:ea typeface="Calibri" panose="020F0502020204030204" pitchFamily="34" charset="0"/>
                <a:cs typeface="Times New Roman" panose="02020603050405020304" pitchFamily="18" charset="0"/>
              </a:rPr>
              <a:t>“abbccd</a:t>
            </a:r>
            <a:r>
              <a:rPr lang="en-US" sz="2000" b="1">
                <a:latin typeface="Montserrat" panose="00000500000000000000" pitchFamily="2" charset="0"/>
                <a:ea typeface="Calibri" panose="020F0502020204030204" pitchFamily="34" charset="0"/>
                <a:cs typeface="Times New Roman" panose="02020603050405020304" pitchFamily="18" charset="0"/>
              </a:rPr>
              <a:t>”</a:t>
            </a:r>
            <a:endPar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E2E9FE9A-570B-99B9-59F5-6B142A4DA7B1}"/>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DE622-33B0-E89D-FC0C-06FCD1852EBC}"/>
                  </a:ext>
                </a:extLst>
              </p:cNvPr>
              <p:cNvSpPr txBox="1"/>
              <p:nvPr/>
            </p:nvSpPr>
            <p:spPr>
              <a:xfrm>
                <a:off x="744548" y="2014161"/>
                <a:ext cx="10793174" cy="4749249"/>
              </a:xfrm>
              <a:prstGeom prst="rect">
                <a:avLst/>
              </a:prstGeom>
              <a:noFill/>
            </p:spPr>
            <p:txBody>
              <a:bodyPr wrap="square">
                <a:spAutoFit/>
              </a:bodyPr>
              <a:lstStyle/>
              <a:p>
                <a:pPr marL="0"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8.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d</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d</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100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01100100</a:t>
                </a: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100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01100100</a:t>
                </a:r>
                <a:endParaRPr lang="en-US" sz="1600" b="1">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4E9DE622-33B0-E89D-FC0C-06FCD1852EBC}"/>
                  </a:ext>
                </a:extLst>
              </p:cNvPr>
              <p:cNvSpPr txBox="1">
                <a:spLocks noRot="1" noChangeAspect="1" noMove="1" noResize="1" noEditPoints="1" noAdjustHandles="1" noChangeArrowheads="1" noChangeShapeType="1" noTextEdit="1"/>
              </p:cNvSpPr>
              <p:nvPr/>
            </p:nvSpPr>
            <p:spPr>
              <a:xfrm>
                <a:off x="744548" y="2014161"/>
                <a:ext cx="10793174" cy="4749249"/>
              </a:xfrm>
              <a:prstGeom prst="rect">
                <a:avLst/>
              </a:prstGeom>
              <a:blipFill>
                <a:blip r:embed="rId3"/>
                <a:stretch>
                  <a:fillRect l="-282" b="-385"/>
                </a:stretch>
              </a:blipFill>
            </p:spPr>
            <p:txBody>
              <a:bodyPr/>
              <a:lstStyle/>
              <a:p>
                <a:r>
                  <a:rPr lang="en-US">
                    <a:noFill/>
                  </a:rPr>
                  <a:t> </a:t>
                </a:r>
              </a:p>
            </p:txBody>
          </p:sp>
        </mc:Fallback>
      </mc:AlternateContent>
      <p:sp>
        <p:nvSpPr>
          <p:cNvPr id="12" name="Flowchart: Process 11">
            <a:extLst>
              <a:ext uri="{FF2B5EF4-FFF2-40B4-BE49-F238E27FC236}">
                <a16:creationId xmlns:a16="http://schemas.microsoft.com/office/drawing/2014/main" id="{6048BB82-F8DB-4BF4-6106-3931CD083B40}"/>
              </a:ext>
            </a:extLst>
          </p:cNvPr>
          <p:cNvSpPr/>
          <p:nvPr/>
        </p:nvSpPr>
        <p:spPr>
          <a:xfrm>
            <a:off x="5359941" y="267162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13" name="Flowchart: Process 12">
            <a:extLst>
              <a:ext uri="{FF2B5EF4-FFF2-40B4-BE49-F238E27FC236}">
                <a16:creationId xmlns:a16="http://schemas.microsoft.com/office/drawing/2014/main" id="{BEE6701F-66C6-E35A-0AFA-D44C28BF8899}"/>
              </a:ext>
            </a:extLst>
          </p:cNvPr>
          <p:cNvSpPr/>
          <p:nvPr/>
        </p:nvSpPr>
        <p:spPr>
          <a:xfrm>
            <a:off x="6443242" y="347192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4" name="Flowchart: Process 13">
            <a:extLst>
              <a:ext uri="{FF2B5EF4-FFF2-40B4-BE49-F238E27FC236}">
                <a16:creationId xmlns:a16="http://schemas.microsoft.com/office/drawing/2014/main" id="{0150BE1C-E663-779C-77A5-206554DD7780}"/>
              </a:ext>
            </a:extLst>
          </p:cNvPr>
          <p:cNvSpPr/>
          <p:nvPr/>
        </p:nvSpPr>
        <p:spPr>
          <a:xfrm>
            <a:off x="4179130" y="342900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20" name="Straight Connector 19">
            <a:extLst>
              <a:ext uri="{FF2B5EF4-FFF2-40B4-BE49-F238E27FC236}">
                <a16:creationId xmlns:a16="http://schemas.microsoft.com/office/drawing/2014/main" id="{46897EEF-911F-6FF3-9EF2-C7874A35C863}"/>
              </a:ext>
            </a:extLst>
          </p:cNvPr>
          <p:cNvCxnSpPr>
            <a:cxnSpLocks/>
            <a:stCxn id="14" idx="0"/>
            <a:endCxn id="12" idx="2"/>
          </p:cNvCxnSpPr>
          <p:nvPr/>
        </p:nvCxnSpPr>
        <p:spPr>
          <a:xfrm flipV="1">
            <a:off x="4636330" y="3182153"/>
            <a:ext cx="1180811" cy="246847"/>
          </a:xfrm>
          <a:prstGeom prst="line">
            <a:avLst/>
          </a:prstGeom>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440F97BD-9B28-8DF5-9F12-C54C86A3DF56}"/>
              </a:ext>
            </a:extLst>
          </p:cNvPr>
          <p:cNvSpPr/>
          <p:nvPr/>
        </p:nvSpPr>
        <p:spPr>
          <a:xfrm>
            <a:off x="5414542" y="427568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9" name="Flowchart: Process 18">
            <a:extLst>
              <a:ext uri="{FF2B5EF4-FFF2-40B4-BE49-F238E27FC236}">
                <a16:creationId xmlns:a16="http://schemas.microsoft.com/office/drawing/2014/main" id="{87A10D47-D86F-0F34-F076-8EDE4E7EE781}"/>
              </a:ext>
            </a:extLst>
          </p:cNvPr>
          <p:cNvSpPr/>
          <p:nvPr/>
        </p:nvSpPr>
        <p:spPr>
          <a:xfrm>
            <a:off x="7733182" y="427567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cxnSp>
        <p:nvCxnSpPr>
          <p:cNvPr id="21" name="Straight Connector 20">
            <a:extLst>
              <a:ext uri="{FF2B5EF4-FFF2-40B4-BE49-F238E27FC236}">
                <a16:creationId xmlns:a16="http://schemas.microsoft.com/office/drawing/2014/main" id="{114A9EDC-3544-E8DE-4448-78DC2313D802}"/>
              </a:ext>
            </a:extLst>
          </p:cNvPr>
          <p:cNvCxnSpPr>
            <a:cxnSpLocks/>
            <a:stCxn id="19" idx="0"/>
            <a:endCxn id="13" idx="2"/>
          </p:cNvCxnSpPr>
          <p:nvPr/>
        </p:nvCxnSpPr>
        <p:spPr>
          <a:xfrm flipH="1" flipV="1">
            <a:off x="6900442" y="3982449"/>
            <a:ext cx="1289940" cy="293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5DD26-1FE7-6AD9-755B-039CB2994B23}"/>
              </a:ext>
            </a:extLst>
          </p:cNvPr>
          <p:cNvCxnSpPr>
            <a:cxnSpLocks/>
            <a:stCxn id="13" idx="2"/>
            <a:endCxn id="18" idx="0"/>
          </p:cNvCxnSpPr>
          <p:nvPr/>
        </p:nvCxnSpPr>
        <p:spPr>
          <a:xfrm flipH="1">
            <a:off x="5871742" y="3982449"/>
            <a:ext cx="1028700" cy="293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CA7AB2-C2BC-7EF0-624C-DC22C4EE56EE}"/>
              </a:ext>
            </a:extLst>
          </p:cNvPr>
          <p:cNvCxnSpPr>
            <a:cxnSpLocks/>
            <a:stCxn id="18" idx="2"/>
            <a:endCxn id="7" idx="0"/>
          </p:cNvCxnSpPr>
          <p:nvPr/>
        </p:nvCxnSpPr>
        <p:spPr>
          <a:xfrm flipH="1">
            <a:off x="4775499" y="4786205"/>
            <a:ext cx="1096243" cy="300185"/>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4BC7B57-1543-5BAF-3A62-1927818A0907}"/>
              </a:ext>
            </a:extLst>
          </p:cNvPr>
          <p:cNvSpPr/>
          <p:nvPr/>
        </p:nvSpPr>
        <p:spPr>
          <a:xfrm>
            <a:off x="4318299" y="508639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7" name="Flowchart: Process 16">
            <a:extLst>
              <a:ext uri="{FF2B5EF4-FFF2-40B4-BE49-F238E27FC236}">
                <a16:creationId xmlns:a16="http://schemas.microsoft.com/office/drawing/2014/main" id="{B3097BF8-744A-09BF-7C33-F67E93C4F028}"/>
              </a:ext>
            </a:extLst>
          </p:cNvPr>
          <p:cNvSpPr/>
          <p:nvPr/>
        </p:nvSpPr>
        <p:spPr>
          <a:xfrm>
            <a:off x="6468111" y="508090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2" name="Straight Connector 21">
            <a:extLst>
              <a:ext uri="{FF2B5EF4-FFF2-40B4-BE49-F238E27FC236}">
                <a16:creationId xmlns:a16="http://schemas.microsoft.com/office/drawing/2014/main" id="{78DFCDC5-61D4-9A92-2E60-05426E677E6E}"/>
              </a:ext>
            </a:extLst>
          </p:cNvPr>
          <p:cNvCxnSpPr>
            <a:cxnSpLocks/>
            <a:stCxn id="17" idx="0"/>
            <a:endCxn id="18" idx="2"/>
          </p:cNvCxnSpPr>
          <p:nvPr/>
        </p:nvCxnSpPr>
        <p:spPr>
          <a:xfrm flipH="1" flipV="1">
            <a:off x="5871742" y="4786205"/>
            <a:ext cx="1053569" cy="294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7CF1B0-ED8B-82BC-A98E-DF6B18624121}"/>
              </a:ext>
            </a:extLst>
          </p:cNvPr>
          <p:cNvCxnSpPr>
            <a:cxnSpLocks/>
            <a:stCxn id="13" idx="0"/>
            <a:endCxn id="12" idx="2"/>
          </p:cNvCxnSpPr>
          <p:nvPr/>
        </p:nvCxnSpPr>
        <p:spPr>
          <a:xfrm flipH="1" flipV="1">
            <a:off x="5817141" y="3182153"/>
            <a:ext cx="1083301" cy="289771"/>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Process 9">
            <a:extLst>
              <a:ext uri="{FF2B5EF4-FFF2-40B4-BE49-F238E27FC236}">
                <a16:creationId xmlns:a16="http://schemas.microsoft.com/office/drawing/2014/main" id="{127B2FA3-92ED-F83D-44A6-9101C9C7AB1B}"/>
              </a:ext>
            </a:extLst>
          </p:cNvPr>
          <p:cNvSpPr/>
          <p:nvPr/>
        </p:nvSpPr>
        <p:spPr>
          <a:xfrm>
            <a:off x="3133016" y="589735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30" name="Flowchart: Process 29">
            <a:extLst>
              <a:ext uri="{FF2B5EF4-FFF2-40B4-BE49-F238E27FC236}">
                <a16:creationId xmlns:a16="http://schemas.microsoft.com/office/drawing/2014/main" id="{F0F778D5-B78C-4420-12CD-33DC19437088}"/>
              </a:ext>
            </a:extLst>
          </p:cNvPr>
          <p:cNvSpPr/>
          <p:nvPr/>
        </p:nvSpPr>
        <p:spPr>
          <a:xfrm>
            <a:off x="5359941" y="587978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 | 1</a:t>
            </a:r>
          </a:p>
        </p:txBody>
      </p:sp>
      <p:cxnSp>
        <p:nvCxnSpPr>
          <p:cNvPr id="31" name="Straight Connector 30">
            <a:extLst>
              <a:ext uri="{FF2B5EF4-FFF2-40B4-BE49-F238E27FC236}">
                <a16:creationId xmlns:a16="http://schemas.microsoft.com/office/drawing/2014/main" id="{5E102DFA-8231-5E25-DE27-A38D68B6E528}"/>
              </a:ext>
            </a:extLst>
          </p:cNvPr>
          <p:cNvCxnSpPr>
            <a:cxnSpLocks/>
            <a:stCxn id="7" idx="2"/>
            <a:endCxn id="10" idx="0"/>
          </p:cNvCxnSpPr>
          <p:nvPr/>
        </p:nvCxnSpPr>
        <p:spPr>
          <a:xfrm flipH="1">
            <a:off x="3590216" y="5596915"/>
            <a:ext cx="1185283" cy="30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A931A71-66D7-6DC7-0BEE-0CF495FA7CD5}"/>
              </a:ext>
            </a:extLst>
          </p:cNvPr>
          <p:cNvCxnSpPr>
            <a:cxnSpLocks/>
            <a:stCxn id="30" idx="0"/>
            <a:endCxn id="7" idx="2"/>
          </p:cNvCxnSpPr>
          <p:nvPr/>
        </p:nvCxnSpPr>
        <p:spPr>
          <a:xfrm flipH="1" flipV="1">
            <a:off x="4775499" y="5596915"/>
            <a:ext cx="1041642" cy="2828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008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 toán giải nén</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770424"/>
            <a:ext cx="10244588" cy="1708545"/>
          </a:xfrm>
          <a:prstGeom prst="rect">
            <a:avLst/>
          </a:prstGeom>
          <a:noFill/>
        </p:spPr>
        <p:txBody>
          <a:bodyPr wrap="square">
            <a:spAutoFit/>
          </a:bodyPr>
          <a:lstStyle/>
          <a:p>
            <a:pPr marR="0" lvl="0">
              <a:lnSpc>
                <a:spcPct val="150000"/>
              </a:lnSpc>
              <a:spcBef>
                <a:spcPts val="0"/>
              </a:spcBef>
              <a:spcAft>
                <a:spcPts val="0"/>
              </a:spcAft>
            </a:pPr>
            <a:r>
              <a:rPr lang="vi-VN"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Input:</a:t>
            </a:r>
            <a:r>
              <a:rPr lang="en-US" sz="18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 	</a:t>
            </a:r>
          </a:p>
          <a:p>
            <a:pPr marL="285750" marR="0" lvl="0" indent="-285750">
              <a:lnSpc>
                <a:spcPct val="150000"/>
              </a:lnSpc>
              <a:spcBef>
                <a:spcPts val="0"/>
              </a:spcBef>
              <a:spcAft>
                <a:spcPts val="0"/>
              </a:spcAft>
              <a:buFont typeface="Arial" panose="020B0604020202020204" pitchFamily="34" charset="0"/>
              <a:buChar char="•"/>
            </a:pPr>
            <a:r>
              <a:rPr lang="vi-VN" sz="1800" b="1">
                <a:effectLst/>
                <a:latin typeface="Comfortaa" panose="00000500000000000000" pitchFamily="2" charset="0"/>
                <a:ea typeface="Times New Roman" panose="02020603050405020304" pitchFamily="18" charset="0"/>
                <a:cs typeface="Times New Roman" panose="02020603050405020304" pitchFamily="18" charset="0"/>
              </a:rPr>
              <a:t>Giá trị đã nén – dữ liệu đã được mã hóa bằng các mã </a:t>
            </a:r>
            <a:r>
              <a:rPr lang="en-US" sz="1800" b="1" err="1">
                <a:effectLst/>
                <a:latin typeface="Comfortaa" panose="00000500000000000000" pitchFamily="2" charset="0"/>
                <a:ea typeface="Times New Roman" panose="02020603050405020304" pitchFamily="18" charset="0"/>
                <a:cs typeface="Times New Roman" panose="02020603050405020304" pitchFamily="18" charset="0"/>
              </a:rPr>
              <a:t>nhị</a:t>
            </a:r>
            <a:r>
              <a:rPr lang="vi-VN" sz="1800" b="1">
                <a:effectLst/>
                <a:latin typeface="Comfortaa" panose="00000500000000000000" pitchFamily="2" charset="0"/>
                <a:ea typeface="Times New Roman" panose="02020603050405020304" pitchFamily="18" charset="0"/>
                <a:cs typeface="Times New Roman" panose="02020603050405020304" pitchFamily="18" charset="0"/>
              </a:rPr>
              <a:t> phân.</a:t>
            </a:r>
            <a:endParaRPr lang="en-US" sz="1800" b="1">
              <a:effectLst/>
              <a:latin typeface="Comfortaa" panose="00000500000000000000" pitchFamily="2"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pPr>
            <a:r>
              <a:rPr lang="vi-VN" sz="1800" b="1">
                <a:solidFill>
                  <a:srgbClr val="FEA200"/>
                </a:solidFill>
                <a:effectLst/>
                <a:latin typeface="Comfortaa" panose="00000500000000000000" pitchFamily="2" charset="0"/>
                <a:ea typeface="Times New Roman" panose="02020603050405020304" pitchFamily="18" charset="0"/>
                <a:cs typeface="Times New Roman" panose="02020603050405020304" pitchFamily="18" charset="0"/>
              </a:rPr>
              <a:t>Output</a:t>
            </a:r>
            <a:r>
              <a:rPr lang="vi-VN" sz="1800" b="1">
                <a:effectLst/>
                <a:latin typeface="Comfortaa" panose="00000500000000000000" pitchFamily="2" charset="0"/>
                <a:ea typeface="Times New Roman" panose="02020603050405020304" pitchFamily="18" charset="0"/>
                <a:cs typeface="Times New Roman" panose="02020603050405020304" pitchFamily="18" charset="0"/>
              </a:rPr>
              <a:t>: </a:t>
            </a:r>
            <a:endParaRPr lang="en-US" sz="1800" b="1">
              <a:effectLst/>
              <a:latin typeface="Comfortaa" panose="00000500000000000000" pitchFamily="2" charset="0"/>
              <a:ea typeface="Times New Roman" panose="02020603050405020304" pitchFamily="18"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vi-VN" sz="1800" b="1">
                <a:effectLst/>
                <a:latin typeface="Comfortaa" panose="00000500000000000000" pitchFamily="2" charset="0"/>
                <a:ea typeface="Times New Roman" panose="02020603050405020304" pitchFamily="18" charset="0"/>
                <a:cs typeface="Times New Roman" panose="02020603050405020304" pitchFamily="18" charset="0"/>
              </a:rPr>
              <a:t>Chuỗi ban đầu trước khi nén</a:t>
            </a:r>
            <a:endParaRPr lang="en-US" sz="1800" b="1">
              <a:effectLst/>
              <a:latin typeface="Comfortaa" panose="00000500000000000000" pitchFamily="2" charset="0"/>
              <a:ea typeface="Arial" panose="020B0604020202020204" pitchFamily="34" charset="0"/>
              <a:cs typeface="Arial" panose="020B0604020202020204" pitchFamily="34" charset="0"/>
            </a:endParaRPr>
          </a:p>
        </p:txBody>
      </p:sp>
      <p:sp>
        <p:nvSpPr>
          <p:cNvPr id="10" name="Google Shape;192;p28">
            <a:extLst>
              <a:ext uri="{FF2B5EF4-FFF2-40B4-BE49-F238E27FC236}">
                <a16:creationId xmlns:a16="http://schemas.microsoft.com/office/drawing/2014/main" id="{C50E7F4E-A73C-9C9A-EE6A-2DB8893B9AC3}"/>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131743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3314112"/>
              </a:xfrm>
              <a:prstGeom prst="rect">
                <a:avLst/>
              </a:prstGeom>
              <a:noFill/>
            </p:spPr>
            <p:txBody>
              <a:bodyPr wrap="square">
                <a:spAutoFit/>
              </a:bodyPr>
              <a:lstStyle/>
              <a:p>
                <a:pPr marL="0" marR="0" algn="just">
                  <a:lnSpc>
                    <a:spcPct val="150000"/>
                  </a:lnSpc>
                  <a:spcBef>
                    <a:spcPts val="0"/>
                  </a:spcBef>
                  <a:spcAft>
                    <a:spcPts val="800"/>
                  </a:spcAft>
                </a:pPr>
                <a:r>
                  <a:rPr lang="en-US" sz="1600" b="1">
                    <a:effectLst/>
                    <a:latin typeface="Comfortaa" panose="00000500000000000000" pitchFamily="2" charset="0"/>
                    <a:ea typeface="Arial" panose="020B0604020202020204" pitchFamily="34" charset="0"/>
                    <a:cs typeface="Arial" panose="020B0604020202020204" pitchFamily="34" charset="0"/>
                  </a:rPr>
                  <a:t>Bước 1: </a:t>
                </a:r>
                <a:r>
                  <a:rPr lang="en-US" sz="1600" b="1" err="1">
                    <a:effectLst/>
                    <a:latin typeface="Comfortaa" panose="00000500000000000000" pitchFamily="2" charset="0"/>
                    <a:ea typeface="Arial" panose="020B0604020202020204" pitchFamily="34" charset="0"/>
                    <a:cs typeface="Arial" panose="020B0604020202020204" pitchFamily="34" charset="0"/>
                  </a:rPr>
                  <a:t>Khởi</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tạo</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Adaptive Huffman </a:t>
                </a:r>
                <a:r>
                  <a:rPr lang="en-US" sz="1600" b="1" err="1">
                    <a:effectLst/>
                    <a:latin typeface="Comfortaa" panose="00000500000000000000" pitchFamily="2" charset="0"/>
                    <a:ea typeface="Arial" panose="020B0604020202020204" pitchFamily="34" charset="0"/>
                    <a:cs typeface="Arial" panose="020B0604020202020204" pitchFamily="34" charset="0"/>
                  </a:rPr>
                  <a:t>với</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một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duy</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nhất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chứa</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ký</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tự</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đặc</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biệt</a:t>
                </a:r>
                <a:r>
                  <a:rPr lang="en-US" sz="1600" b="1">
                    <a:effectLst/>
                    <a:latin typeface="Comfortaa" panose="00000500000000000000" pitchFamily="2" charset="0"/>
                    <a:ea typeface="Arial" panose="020B0604020202020204" pitchFamily="34" charset="0"/>
                    <a:cs typeface="Arial" panose="020B0604020202020204" pitchFamily="34" charset="0"/>
                  </a:rPr>
                  <a:t> NYT có </a:t>
                </a:r>
                <a:r>
                  <a:rPr lang="en-US" sz="1600" b="1" err="1">
                    <a:effectLst/>
                    <a:latin typeface="Comfortaa" panose="00000500000000000000" pitchFamily="2" charset="0"/>
                    <a:ea typeface="Arial" panose="020B0604020202020204" pitchFamily="34" charset="0"/>
                    <a:cs typeface="Arial" panose="020B0604020202020204" pitchFamily="34" charset="0"/>
                  </a:rPr>
                  <a:t>trọng</a:t>
                </a:r>
                <a:r>
                  <a:rPr lang="en-US" sz="1600" b="1">
                    <a:effectLst/>
                    <a:latin typeface="Comfortaa" panose="00000500000000000000" pitchFamily="2" charset="0"/>
                    <a:ea typeface="Arial" panose="020B0604020202020204" pitchFamily="34" charset="0"/>
                    <a:cs typeface="Arial" panose="020B0604020202020204" pitchFamily="34" charset="0"/>
                  </a:rPr>
                  <a:t> số </a:t>
                </a:r>
                <a:r>
                  <a:rPr lang="en-US" sz="1600" b="1" err="1">
                    <a:effectLst/>
                    <a:latin typeface="Comfortaa" panose="00000500000000000000" pitchFamily="2" charset="0"/>
                    <a:ea typeface="Arial" panose="020B0604020202020204" pitchFamily="34" charset="0"/>
                    <a:cs typeface="Arial" panose="020B0604020202020204" pitchFamily="34" charset="0"/>
                  </a:rPr>
                  <a:t>bằng</a:t>
                </a:r>
                <a:r>
                  <a:rPr lang="en-US" sz="1600" b="1">
                    <a:effectLst/>
                    <a:latin typeface="Comfortaa" panose="00000500000000000000" pitchFamily="2" charset="0"/>
                    <a:ea typeface="Arial" panose="020B0604020202020204" pitchFamily="34" charset="0"/>
                    <a:cs typeface="Arial" panose="020B0604020202020204" pitchFamily="34" charset="0"/>
                  </a:rPr>
                  <a:t> 0.</a:t>
                </a:r>
              </a:p>
              <a:p>
                <a:pPr marL="0" marR="0" algn="just">
                  <a:lnSpc>
                    <a:spcPct val="150000"/>
                  </a:lnSpc>
                  <a:spcBef>
                    <a:spcPts val="0"/>
                  </a:spcBef>
                  <a:spcAft>
                    <a:spcPts val="800"/>
                  </a:spcAft>
                </a:pPr>
                <a:r>
                  <a:rPr lang="en-US" sz="1600" b="1" err="1">
                    <a:effectLst/>
                    <a:latin typeface="Comfortaa" panose="00000500000000000000" pitchFamily="2" charset="0"/>
                    <a:ea typeface="Arial" panose="020B0604020202020204" pitchFamily="34" charset="0"/>
                    <a:cs typeface="Arial" panose="020B0604020202020204" pitchFamily="34" charset="0"/>
                  </a:rPr>
                  <a:t>Bước</a:t>
                </a:r>
                <a:r>
                  <a:rPr lang="en-US" sz="1600" b="1">
                    <a:effectLst/>
                    <a:latin typeface="Comfortaa" panose="00000500000000000000" pitchFamily="2" charset="0"/>
                    <a:ea typeface="Arial" panose="020B0604020202020204" pitchFamily="34" charset="0"/>
                    <a:cs typeface="Arial" panose="020B0604020202020204" pitchFamily="34" charset="0"/>
                  </a:rPr>
                  <a:t> 2: </a:t>
                </a:r>
                <a:r>
                  <a:rPr lang="en-US" sz="1600" b="1" err="1">
                    <a:effectLst/>
                    <a:latin typeface="Comfortaa" panose="00000500000000000000" pitchFamily="2" charset="0"/>
                    <a:ea typeface="Arial" panose="020B0604020202020204" pitchFamily="34" charset="0"/>
                    <a:cs typeface="Arial" panose="020B0604020202020204" pitchFamily="34" charset="0"/>
                  </a:rPr>
                  <a:t>Đọc</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lần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lượt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các</a:t>
                </a:r>
                <a:r>
                  <a:rPr lang="en-US" sz="1600" b="1">
                    <a:effectLst/>
                    <a:latin typeface="Comfortaa" panose="00000500000000000000" pitchFamily="2" charset="0"/>
                    <a:ea typeface="Arial" panose="020B0604020202020204" pitchFamily="34" charset="0"/>
                    <a:cs typeface="Arial" panose="020B0604020202020204" pitchFamily="34" charset="0"/>
                  </a:rPr>
                  <a:t> bit từ dữ liệu </a:t>
                </a:r>
                <a:r>
                  <a:rPr lang="en-US" sz="1600" b="1" err="1">
                    <a:effectLst/>
                    <a:latin typeface="Comfortaa" panose="00000500000000000000" pitchFamily="2" charset="0"/>
                    <a:ea typeface="Arial" panose="020B0604020202020204" pitchFamily="34" charset="0"/>
                    <a:cs typeface="Arial" panose="020B0604020202020204" pitchFamily="34" charset="0"/>
                  </a:rPr>
                  <a:t>nén</a:t>
                </a:r>
                <a:r>
                  <a:rPr lang="en-US" sz="1600" b="1">
                    <a:effectLst/>
                    <a:latin typeface="Comfortaa" panose="00000500000000000000" pitchFamily="2" charset="0"/>
                    <a:ea typeface="Arial" panose="020B0604020202020204" pitchFamily="34" charset="0"/>
                    <a:cs typeface="Arial" panose="020B0604020202020204" pitchFamily="34" charset="0"/>
                  </a:rPr>
                  <a:t>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giải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mã</a:t>
                </a:r>
                <a:r>
                  <a:rPr lang="en-US" sz="1600" b="1">
                    <a:effectLst/>
                    <a:latin typeface="Comfortaa" panose="00000500000000000000" pitchFamily="2" charset="0"/>
                    <a:ea typeface="MS Mincho" panose="02020609040205080304" pitchFamily="49" charset="-128"/>
                    <a:cs typeface="Arial" panose="020B0604020202020204" pitchFamily="34" charset="0"/>
                  </a:rPr>
                  <a:t>.</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b="1">
                    <a:effectLst/>
                    <a:latin typeface="Comfortaa" panose="00000500000000000000" pitchFamily="2" charset="0"/>
                    <a:ea typeface="Arial" panose="020B0604020202020204" pitchFamily="34" charset="0"/>
                    <a:cs typeface="Arial" panose="020B0604020202020204" pitchFamily="34" charset="0"/>
                  </a:rPr>
                  <a:t>Ban </a:t>
                </a:r>
                <a:r>
                  <a:rPr lang="en-US" sz="1600" b="1" err="1">
                    <a:effectLst/>
                    <a:latin typeface="Comfortaa" panose="00000500000000000000" pitchFamily="2" charset="0"/>
                    <a:ea typeface="Arial" panose="020B0604020202020204" pitchFamily="34" charset="0"/>
                    <a:cs typeface="Arial" panose="020B0604020202020204" pitchFamily="34" charset="0"/>
                  </a:rPr>
                  <a:t>đầu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đọc</a:t>
                </a:r>
                <a:r>
                  <a:rPr lang="en-US" sz="1600" b="1">
                    <a:effectLst/>
                    <a:latin typeface="Comfortaa" panose="00000500000000000000" pitchFamily="2" charset="0"/>
                    <a:ea typeface="Arial" panose="020B0604020202020204" pitchFamily="34" charset="0"/>
                    <a:cs typeface="Arial" panose="020B0604020202020204" pitchFamily="34" charset="0"/>
                  </a:rPr>
                  <a:t> 8-bit </a:t>
                </a:r>
                <a:r>
                  <a:rPr lang="en-US" sz="1600" b="1" err="1">
                    <a:effectLst/>
                    <a:latin typeface="Comfortaa" panose="00000500000000000000" pitchFamily="2" charset="0"/>
                    <a:ea typeface="Arial" panose="020B0604020202020204" pitchFamily="34" charset="0"/>
                    <a:cs typeface="Arial" panose="020B0604020202020204" pitchFamily="34" charset="0"/>
                  </a:rPr>
                  <a:t>đầu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tiên</a:t>
                </a:r>
                <a:r>
                  <a:rPr lang="en-US" sz="1600" b="1">
                    <a:effectLst/>
                    <a:latin typeface="Comfortaa" panose="00000500000000000000" pitchFamily="2" charset="0"/>
                    <a:ea typeface="Arial" panose="020B0604020202020204" pitchFamily="34" charset="0"/>
                    <a:cs typeface="Arial" panose="020B0604020202020204" pitchFamily="34" charset="0"/>
                  </a:rPr>
                  <a:t> từ </a:t>
                </a:r>
                <a:r>
                  <a:rPr lang="en-US" sz="1600" b="1" err="1">
                    <a:effectLst/>
                    <a:latin typeface="Comfortaa" panose="00000500000000000000" pitchFamily="2" charset="0"/>
                    <a:ea typeface="Arial" panose="020B0604020202020204" pitchFamily="34" charset="0"/>
                    <a:cs typeface="Arial" panose="020B0604020202020204" pitchFamily="34" charset="0"/>
                  </a:rPr>
                  <a:t>từ</a:t>
                </a:r>
                <a:r>
                  <a:rPr lang="en-US" sz="1600" b="1">
                    <a:effectLst/>
                    <a:latin typeface="Comfortaa" panose="00000500000000000000" pitchFamily="2" charset="0"/>
                    <a:ea typeface="Arial" panose="020B0604020202020204" pitchFamily="34" charset="0"/>
                    <a:cs typeface="Arial" panose="020B0604020202020204" pitchFamily="34" charset="0"/>
                  </a:rPr>
                  <a:t> liệu </a:t>
                </a:r>
                <a:r>
                  <a:rPr lang="en-US" sz="1600" b="1" err="1">
                    <a:effectLst/>
                    <a:latin typeface="Comfortaa" panose="00000500000000000000" pitchFamily="2" charset="0"/>
                    <a:ea typeface="Arial" panose="020B0604020202020204" pitchFamily="34" charset="0"/>
                    <a:cs typeface="Arial" panose="020B0604020202020204" pitchFamily="34" charset="0"/>
                  </a:rPr>
                  <a:t>nén</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Tiếp</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theo</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lấy</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từng</a:t>
                </a:r>
                <a:r>
                  <a:rPr lang="en-US" sz="1600" b="1">
                    <a:effectLst/>
                    <a:latin typeface="Comfortaa" panose="00000500000000000000" pitchFamily="2" charset="0"/>
                    <a:ea typeface="Arial" panose="020B0604020202020204" pitchFamily="34" charset="0"/>
                    <a:cs typeface="Arial" panose="020B0604020202020204" pitchFamily="34" charset="0"/>
                  </a:rPr>
                  <a:t> bit b, </a:t>
                </a:r>
                <a:r>
                  <a:rPr lang="en-US" sz="1600" b="1" err="1">
                    <a:effectLst/>
                    <a:latin typeface="Comfortaa" panose="00000500000000000000" pitchFamily="2" charset="0"/>
                    <a:ea typeface="Arial" panose="020B0604020202020204" pitchFamily="34" charset="0"/>
                    <a:cs typeface="Arial" panose="020B0604020202020204" pitchFamily="34" charset="0"/>
                  </a:rPr>
                  <a:t>duyệt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trên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b = 0</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trái</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b = 1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 </m:t>
                    </m:r>
                  </m:oMath>
                </a14:m>
                <a:r>
                  <a:rPr lang="en-US" sz="1600" b="1" err="1">
                    <a:effectLst/>
                    <a:latin typeface="Comfortaa" panose="00000500000000000000" pitchFamily="2" charset="0"/>
                    <a:ea typeface="Arial" panose="020B0604020202020204" pitchFamily="34" charset="0"/>
                    <a:cs typeface="Arial" panose="020B0604020202020204" pitchFamily="34" charset="0"/>
                  </a:rPr>
                  <a:t>phải</a:t>
                </a:r>
                <a:r>
                  <a:rPr lang="en-US" sz="1600" b="1">
                    <a:effectLst/>
                    <a:latin typeface="Comfortaa" panose="00000500000000000000" pitchFamily="2" charset="0"/>
                    <a:ea typeface="Arial" panose="020B0604020202020204" pitchFamily="34" charset="0"/>
                    <a:cs typeface="Arial" panose="020B0604020202020204" pitchFamily="34" charset="0"/>
                  </a:rPr>
                  <a:t>)</a:t>
                </a:r>
              </a:p>
              <a:p>
                <a:pPr marL="342900" marR="0" lvl="0" indent="-342900" algn="just">
                  <a:lnSpc>
                    <a:spcPct val="150000"/>
                  </a:lnSpc>
                  <a:spcBef>
                    <a:spcPts val="0"/>
                  </a:spcBef>
                  <a:spcAft>
                    <a:spcPts val="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đi</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đến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lá</a:t>
                </a:r>
                <a:r>
                  <a:rPr lang="en-US" sz="1600" b="1">
                    <a:effectLst/>
                    <a:latin typeface="Comfortaa" panose="00000500000000000000" pitchFamily="2" charset="0"/>
                    <a:ea typeface="Arial" panose="020B0604020202020204" pitchFamily="34" charset="0"/>
                    <a:cs typeface="Arial" panose="020B0604020202020204" pitchFamily="34" charset="0"/>
                  </a:rPr>
                  <a:t> x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trả</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về</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ký</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tự</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của</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nút</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lá</a:t>
                </a:r>
                <a:r>
                  <a:rPr lang="en-US" sz="1600" b="1">
                    <a:effectLst/>
                    <a:latin typeface="Comfortaa" panose="00000500000000000000" pitchFamily="2" charset="0"/>
                    <a:ea typeface="MS Mincho" panose="02020609040205080304" pitchFamily="49" charset="-128"/>
                    <a:cs typeface="Arial" panose="020B0604020202020204" pitchFamily="34" charset="0"/>
                  </a:rPr>
                  <a:t> x</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US" sz="1600" b="1" err="1">
                    <a:effectLst/>
                    <a:latin typeface="Comfortaa" panose="00000500000000000000" pitchFamily="2" charset="0"/>
                    <a:ea typeface="Arial" panose="020B0604020202020204" pitchFamily="34" charset="0"/>
                    <a:cs typeface="Arial" panose="020B0604020202020204" pitchFamily="34" charset="0"/>
                  </a:rPr>
                  <a:t>Nếu</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đi</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đến</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nút</a:t>
                </a:r>
                <a:r>
                  <a:rPr lang="en-US" sz="1600" b="1">
                    <a:effectLst/>
                    <a:latin typeface="Comfortaa" panose="00000500000000000000" pitchFamily="2" charset="0"/>
                    <a:ea typeface="Arial" panose="020B0604020202020204" pitchFamily="34" charset="0"/>
                    <a:cs typeface="Arial" panose="020B0604020202020204" pitchFamily="34" charset="0"/>
                  </a:rPr>
                  <a:t> NYT </a:t>
                </a:r>
                <a14:m>
                  <m:oMath xmlns:m="http://schemas.openxmlformats.org/officeDocument/2006/math">
                    <m:r>
                      <a:rPr lang="en-US" sz="1600" b="1" i="1" smtClean="0">
                        <a:effectLst/>
                        <a:latin typeface="Cambria Math" panose="02040503050406030204" pitchFamily="18" charset="0"/>
                        <a:ea typeface="Arial" panose="020B0604020202020204" pitchFamily="34" charset="0"/>
                        <a:cs typeface="Arial" panose="020B0604020202020204" pitchFamily="34" charset="0"/>
                      </a:rPr>
                      <m:t>→</m:t>
                    </m:r>
                  </m:oMath>
                </a14:m>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lấy</a:t>
                </a:r>
                <a:r>
                  <a:rPr lang="en-US" sz="1600" b="1">
                    <a:effectLst/>
                    <a:latin typeface="Comfortaa" panose="00000500000000000000" pitchFamily="2" charset="0"/>
                    <a:ea typeface="MS Mincho" panose="02020609040205080304" pitchFamily="49" charset="-128"/>
                    <a:cs typeface="Arial" panose="020B0604020202020204" pitchFamily="34" charset="0"/>
                  </a:rPr>
                  <a:t> 8-bit </a:t>
                </a:r>
                <a:r>
                  <a:rPr lang="en-US" sz="1600" b="1" err="1">
                    <a:effectLst/>
                    <a:latin typeface="Comfortaa" panose="00000500000000000000" pitchFamily="2" charset="0"/>
                    <a:ea typeface="MS Mincho" panose="02020609040205080304" pitchFamily="49" charset="-128"/>
                    <a:cs typeface="Arial" panose="020B0604020202020204" pitchFamily="34" charset="0"/>
                  </a:rPr>
                  <a:t>tiếp</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theo</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để</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giải</a:t>
                </a:r>
                <a:r>
                  <a:rPr lang="en-US" sz="1600" b="1">
                    <a:effectLst/>
                    <a:latin typeface="Comfortaa" panose="00000500000000000000" pitchFamily="2" charset="0"/>
                    <a:ea typeface="MS Mincho" panose="02020609040205080304" pitchFamily="49" charset="-128"/>
                    <a:cs typeface="Arial" panose="020B0604020202020204" pitchFamily="34" charset="0"/>
                  </a:rPr>
                  <a:t> </a:t>
                </a:r>
                <a:r>
                  <a:rPr lang="en-US" sz="1600" b="1" err="1">
                    <a:effectLst/>
                    <a:latin typeface="Comfortaa" panose="00000500000000000000" pitchFamily="2" charset="0"/>
                    <a:ea typeface="MS Mincho" panose="02020609040205080304" pitchFamily="49" charset="-128"/>
                    <a:cs typeface="Arial" panose="020B0604020202020204" pitchFamily="34" charset="0"/>
                  </a:rPr>
                  <a:t>mã</a:t>
                </a:r>
                <a:r>
                  <a:rPr lang="en-US" sz="1600" b="1">
                    <a:effectLst/>
                    <a:latin typeface="Comfortaa" panose="00000500000000000000" pitchFamily="2" charset="0"/>
                    <a:ea typeface="MS Mincho" panose="02020609040205080304" pitchFamily="49" charset="-128"/>
                    <a:cs typeface="Arial" panose="020B0604020202020204" pitchFamily="34" charset="0"/>
                  </a:rPr>
                  <a:t>.</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r>
                  <a:rPr lang="en-US" sz="1600" b="1" err="1">
                    <a:effectLst/>
                    <a:latin typeface="Comfortaa" panose="00000500000000000000" pitchFamily="2" charset="0"/>
                    <a:ea typeface="Arial" panose="020B0604020202020204" pitchFamily="34" charset="0"/>
                    <a:cs typeface="Arial" panose="020B0604020202020204" pitchFamily="34" charset="0"/>
                  </a:rPr>
                  <a:t>Bước</a:t>
                </a:r>
                <a:r>
                  <a:rPr lang="en-US" sz="1600" b="1">
                    <a:effectLst/>
                    <a:latin typeface="Comfortaa" panose="00000500000000000000" pitchFamily="2" charset="0"/>
                    <a:ea typeface="Arial" panose="020B0604020202020204" pitchFamily="34" charset="0"/>
                    <a:cs typeface="Arial" panose="020B0604020202020204" pitchFamily="34" charset="0"/>
                  </a:rPr>
                  <a:t> 3: </a:t>
                </a:r>
                <a:r>
                  <a:rPr lang="en-US" sz="1600" b="1" err="1">
                    <a:effectLst/>
                    <a:latin typeface="Comfortaa" panose="00000500000000000000" pitchFamily="2" charset="0"/>
                    <a:ea typeface="Arial" panose="020B0604020202020204" pitchFamily="34" charset="0"/>
                    <a:cs typeface="Arial" panose="020B0604020202020204" pitchFamily="34" charset="0"/>
                  </a:rPr>
                  <a:t>Cập</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nhật</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cây</a:t>
                </a:r>
                <a:r>
                  <a:rPr lang="en-US" sz="1600" b="1">
                    <a:effectLst/>
                    <a:latin typeface="Comfortaa" panose="00000500000000000000" pitchFamily="2" charset="0"/>
                    <a:ea typeface="Arial" panose="020B0604020202020204" pitchFamily="34" charset="0"/>
                    <a:cs typeface="Arial" panose="020B0604020202020204" pitchFamily="34" charset="0"/>
                  </a:rPr>
                  <a:t> Adaptive Huffman </a:t>
                </a:r>
                <a:r>
                  <a:rPr lang="en-US" sz="1600" b="1" err="1">
                    <a:effectLst/>
                    <a:latin typeface="Comfortaa" panose="00000500000000000000" pitchFamily="2" charset="0"/>
                    <a:ea typeface="Arial" panose="020B0604020202020204" pitchFamily="34" charset="0"/>
                    <a:cs typeface="Arial" panose="020B0604020202020204" pitchFamily="34" charset="0"/>
                  </a:rPr>
                  <a:t>giống</a:t>
                </a:r>
                <a:r>
                  <a:rPr lang="en-US" sz="1600" b="1">
                    <a:effectLst/>
                    <a:latin typeface="Comfortaa" panose="00000500000000000000" pitchFamily="2" charset="0"/>
                    <a:ea typeface="Arial" panose="020B0604020202020204" pitchFamily="34" charset="0"/>
                    <a:cs typeface="Arial" panose="020B0604020202020204" pitchFamily="34" charset="0"/>
                  </a:rPr>
                  <a:t> </a:t>
                </a:r>
                <a:r>
                  <a:rPr lang="en-US" sz="1600" b="1" err="1">
                    <a:effectLst/>
                    <a:latin typeface="Comfortaa" panose="00000500000000000000" pitchFamily="2" charset="0"/>
                    <a:ea typeface="Arial" panose="020B0604020202020204" pitchFamily="34" charset="0"/>
                    <a:cs typeface="Arial" panose="020B0604020202020204" pitchFamily="34" charset="0"/>
                  </a:rPr>
                  <a:t>như</a:t>
                </a:r>
                <a:r>
                  <a:rPr lang="en-US" sz="1600" b="1">
                    <a:effectLst/>
                    <a:latin typeface="Comfortaa" panose="00000500000000000000" pitchFamily="2" charset="0"/>
                    <a:ea typeface="Arial" panose="020B0604020202020204" pitchFamily="34" charset="0"/>
                    <a:cs typeface="Arial" panose="020B0604020202020204" pitchFamily="34" charset="0"/>
                  </a:rPr>
                  <a:t> quá trình </a:t>
                </a:r>
                <a:r>
                  <a:rPr lang="en-US" sz="1600" b="1" err="1">
                    <a:effectLst/>
                    <a:latin typeface="Comfortaa" panose="00000500000000000000" pitchFamily="2" charset="0"/>
                    <a:ea typeface="Arial" panose="020B0604020202020204" pitchFamily="34" charset="0"/>
                    <a:cs typeface="Arial" panose="020B0604020202020204" pitchFamily="34" charset="0"/>
                  </a:rPr>
                  <a:t>nén</a:t>
                </a:r>
                <a:r>
                  <a:rPr lang="en-US" sz="1600" b="1">
                    <a:effectLst/>
                    <a:latin typeface="Comfortaa" panose="00000500000000000000" pitchFamily="2" charset="0"/>
                    <a:ea typeface="Arial" panose="020B0604020202020204" pitchFamily="34" charset="0"/>
                    <a:cs typeface="Arial" panose="020B0604020202020204" pitchFamily="34" charset="0"/>
                  </a:rPr>
                  <a:t>.</a:t>
                </a: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3314112"/>
              </a:xfrm>
              <a:prstGeom prst="rect">
                <a:avLst/>
              </a:prstGeom>
              <a:blipFill>
                <a:blip r:embed="rId3"/>
                <a:stretch>
                  <a:fillRect l="-337" r="-281" b="-1657"/>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844561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4692823"/>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00110001001000110001100110001100100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1. </a:t>
                </a:r>
                <a:r>
                  <a:rPr lang="en-US" sz="1600" b="1" err="1">
                    <a:latin typeface="Montserrat" panose="00000500000000000000" pitchFamily="2" charset="0"/>
                    <a:ea typeface="Arial" panose="020B0604020202020204" pitchFamily="34" charset="0"/>
                    <a:cs typeface="Arial" panose="020B0604020202020204" pitchFamily="34" charset="0"/>
                  </a:rPr>
                  <a:t>Khởi</a:t>
                </a:r>
                <a:r>
                  <a:rPr lang="en-US" sz="1600" b="1">
                    <a:latin typeface="Montserrat" panose="00000500000000000000" pitchFamily="2" charset="0"/>
                    <a:ea typeface="Arial" panose="020B0604020202020204" pitchFamily="34" charset="0"/>
                    <a:cs typeface="Arial" panose="020B0604020202020204" pitchFamily="34" charset="0"/>
                  </a:rPr>
                  <a:t> </a:t>
                </a:r>
                <a:r>
                  <a:rPr lang="en-US" sz="1600" b="1" err="1">
                    <a:latin typeface="Montserrat" panose="00000500000000000000" pitchFamily="2" charset="0"/>
                    <a:ea typeface="Arial" panose="020B0604020202020204" pitchFamily="34" charset="0"/>
                    <a:cs typeface="Arial" panose="020B0604020202020204" pitchFamily="34" charset="0"/>
                  </a:rPr>
                  <a:t>tạo</a:t>
                </a:r>
                <a:r>
                  <a:rPr lang="en-US" sz="1600" b="1">
                    <a:latin typeface="Montserrat" panose="00000500000000000000" pitchFamily="2" charset="0"/>
                    <a:ea typeface="Arial" panose="020B0604020202020204" pitchFamily="34" charset="0"/>
                    <a:cs typeface="Arial" panose="020B0604020202020204" pitchFamily="34" charset="0"/>
                  </a:rPr>
                  <a:t> </a:t>
                </a:r>
                <a:r>
                  <a:rPr lang="en-US" sz="1600" b="1" err="1">
                    <a:latin typeface="Montserrat" panose="00000500000000000000" pitchFamily="2" charset="0"/>
                    <a:ea typeface="Arial" panose="020B0604020202020204" pitchFamily="34" charset="0"/>
                    <a:cs typeface="Arial" panose="020B0604020202020204" pitchFamily="34" charset="0"/>
                  </a:rPr>
                  <a:t>cây</a:t>
                </a:r>
                <a:r>
                  <a:rPr lang="en-US" sz="1600" b="1">
                    <a:latin typeface="Montserrat" panose="00000500000000000000" pitchFamily="2" charset="0"/>
                    <a:ea typeface="Arial" panose="020B0604020202020204" pitchFamily="34" charset="0"/>
                    <a:cs typeface="Arial" panose="020B0604020202020204" pitchFamily="34" charset="0"/>
                  </a:rPr>
                  <a:t> Adaptive Huffman ban </a:t>
                </a:r>
                <a:r>
                  <a:rPr lang="en-US" sz="1600" b="1" err="1">
                    <a:latin typeface="Montserrat" panose="00000500000000000000" pitchFamily="2" charset="0"/>
                    <a:ea typeface="Arial" panose="020B0604020202020204" pitchFamily="34" charset="0"/>
                    <a:cs typeface="Arial" panose="020B0604020202020204" pitchFamily="34" charset="0"/>
                  </a:rPr>
                  <a:t>đầu</a:t>
                </a: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2.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a:t>
                </a: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4692823"/>
              </a:xfrm>
              <a:prstGeom prst="rect">
                <a:avLst/>
              </a:prstGeom>
              <a:blipFill>
                <a:blip r:embed="rId3"/>
                <a:stretch>
                  <a:fillRect l="-337" b="-390"/>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5503635" y="328220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5461482" y="458091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6662396" y="543456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4359014" y="543456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4816214" y="5091438"/>
            <a:ext cx="1102468" cy="343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5918682" y="5091438"/>
            <a:ext cx="1200914" cy="343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32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4220899"/>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001100010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01000110001100110001100100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3. Input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01100010</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ab</a:t>
                </a: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4220899"/>
              </a:xfrm>
              <a:prstGeom prst="rect">
                <a:avLst/>
              </a:prstGeom>
              <a:blipFill>
                <a:blip r:embed="rId3"/>
                <a:stretch>
                  <a:fillRect l="-337" b="-578"/>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8474483" y="332317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7595857" y="413585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8259629" y="495082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1</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6878027" y="495429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7335227" y="4646379"/>
            <a:ext cx="717830" cy="307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8053057" y="4646379"/>
            <a:ext cx="663772" cy="30445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9312771" y="413585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flipH="1">
            <a:off x="8053057" y="3833699"/>
            <a:ext cx="878626" cy="30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H="1" flipV="1">
            <a:off x="8931683" y="3833699"/>
            <a:ext cx="838288" cy="3021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33ADBFE3-B4F9-AC96-217E-DC9C1E85AEB5}"/>
              </a:ext>
            </a:extLst>
          </p:cNvPr>
          <p:cNvSpPr/>
          <p:nvPr/>
        </p:nvSpPr>
        <p:spPr>
          <a:xfrm>
            <a:off x="3128571" y="332317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6" name="Flowchart: Process 25">
            <a:extLst>
              <a:ext uri="{FF2B5EF4-FFF2-40B4-BE49-F238E27FC236}">
                <a16:creationId xmlns:a16="http://schemas.microsoft.com/office/drawing/2014/main" id="{1D909A19-CA3E-D617-E6E5-AEA8B6CA0281}"/>
              </a:ext>
            </a:extLst>
          </p:cNvPr>
          <p:cNvSpPr/>
          <p:nvPr/>
        </p:nvSpPr>
        <p:spPr>
          <a:xfrm>
            <a:off x="2317606" y="4135852"/>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27" name="Flowchart: Process 26">
            <a:extLst>
              <a:ext uri="{FF2B5EF4-FFF2-40B4-BE49-F238E27FC236}">
                <a16:creationId xmlns:a16="http://schemas.microsoft.com/office/drawing/2014/main" id="{E1F8AC5D-17C0-E9CB-C038-7623930D3D7E}"/>
              </a:ext>
            </a:extLst>
          </p:cNvPr>
          <p:cNvSpPr/>
          <p:nvPr/>
        </p:nvSpPr>
        <p:spPr>
          <a:xfrm>
            <a:off x="3939535" y="413585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28" name="Straight Connector 27">
            <a:extLst>
              <a:ext uri="{FF2B5EF4-FFF2-40B4-BE49-F238E27FC236}">
                <a16:creationId xmlns:a16="http://schemas.microsoft.com/office/drawing/2014/main" id="{5014C61C-9D0E-F4CE-9C1D-50C6F6E34EAC}"/>
              </a:ext>
            </a:extLst>
          </p:cNvPr>
          <p:cNvCxnSpPr>
            <a:cxnSpLocks/>
            <a:stCxn id="27" idx="0"/>
            <a:endCxn id="25" idx="2"/>
          </p:cNvCxnSpPr>
          <p:nvPr/>
        </p:nvCxnSpPr>
        <p:spPr>
          <a:xfrm flipH="1" flipV="1">
            <a:off x="3585771" y="3833700"/>
            <a:ext cx="810964" cy="302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A9957E-40D6-2811-616A-DEE4C5572690}"/>
              </a:ext>
            </a:extLst>
          </p:cNvPr>
          <p:cNvCxnSpPr>
            <a:cxnSpLocks/>
            <a:stCxn id="25" idx="2"/>
            <a:endCxn id="26" idx="0"/>
          </p:cNvCxnSpPr>
          <p:nvPr/>
        </p:nvCxnSpPr>
        <p:spPr>
          <a:xfrm flipH="1">
            <a:off x="2774806" y="3833700"/>
            <a:ext cx="810965" cy="302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46B1EFF-FEC4-2BB9-4C87-C7766E1FB7C1}"/>
              </a:ext>
            </a:extLst>
          </p:cNvPr>
          <p:cNvCxnSpPr>
            <a:cxnSpLocks/>
          </p:cNvCxnSpPr>
          <p:nvPr/>
        </p:nvCxnSpPr>
        <p:spPr>
          <a:xfrm>
            <a:off x="5707726" y="4424830"/>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997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4220899"/>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01100001001100010</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01</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000110001100110001100100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4.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b</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abb</a:t>
                </a: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4220899"/>
              </a:xfrm>
              <a:prstGeom prst="rect">
                <a:avLst/>
              </a:prstGeom>
              <a:blipFill>
                <a:blip r:embed="rId3"/>
                <a:stretch>
                  <a:fillRect l="-337" b="-578"/>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8655397" y="317373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7805009" y="409854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8567848" y="495849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7111942" y="495849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7569142" y="4609066"/>
            <a:ext cx="693067" cy="349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8262209" y="4609066"/>
            <a:ext cx="762839" cy="349429"/>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9627112" y="409854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flipH="1">
            <a:off x="8262209" y="3684262"/>
            <a:ext cx="850388" cy="414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H="1" flipV="1">
            <a:off x="9112597" y="3684262"/>
            <a:ext cx="971715" cy="4142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Flowchart: Process 26">
            <a:extLst>
              <a:ext uri="{FF2B5EF4-FFF2-40B4-BE49-F238E27FC236}">
                <a16:creationId xmlns:a16="http://schemas.microsoft.com/office/drawing/2014/main" id="{04458624-2D80-4FD9-720B-2D2BDD4350A5}"/>
              </a:ext>
            </a:extLst>
          </p:cNvPr>
          <p:cNvSpPr/>
          <p:nvPr/>
        </p:nvSpPr>
        <p:spPr>
          <a:xfrm>
            <a:off x="2967119" y="317373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8" name="Flowchart: Process 27">
            <a:extLst>
              <a:ext uri="{FF2B5EF4-FFF2-40B4-BE49-F238E27FC236}">
                <a16:creationId xmlns:a16="http://schemas.microsoft.com/office/drawing/2014/main" id="{582A6300-2720-F677-FA89-BEEBB4516D25}"/>
              </a:ext>
            </a:extLst>
          </p:cNvPr>
          <p:cNvSpPr/>
          <p:nvPr/>
        </p:nvSpPr>
        <p:spPr>
          <a:xfrm>
            <a:off x="2116731" y="406611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9" name="Flowchart: Process 28">
            <a:extLst>
              <a:ext uri="{FF2B5EF4-FFF2-40B4-BE49-F238E27FC236}">
                <a16:creationId xmlns:a16="http://schemas.microsoft.com/office/drawing/2014/main" id="{2606B18A-09EF-6104-7E8F-D8C63B90CCD0}"/>
              </a:ext>
            </a:extLst>
          </p:cNvPr>
          <p:cNvSpPr/>
          <p:nvPr/>
        </p:nvSpPr>
        <p:spPr>
          <a:xfrm>
            <a:off x="3839512" y="4066115"/>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a | 1</a:t>
            </a:r>
          </a:p>
        </p:txBody>
      </p:sp>
      <p:sp>
        <p:nvSpPr>
          <p:cNvPr id="30" name="Flowchart: Process 29">
            <a:extLst>
              <a:ext uri="{FF2B5EF4-FFF2-40B4-BE49-F238E27FC236}">
                <a16:creationId xmlns:a16="http://schemas.microsoft.com/office/drawing/2014/main" id="{0E2C4CD0-8956-D54A-5413-25E9E5A0B5F0}"/>
              </a:ext>
            </a:extLst>
          </p:cNvPr>
          <p:cNvSpPr/>
          <p:nvPr/>
        </p:nvSpPr>
        <p:spPr>
          <a:xfrm>
            <a:off x="1445918" y="493215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31" name="Flowchart: Process 30">
            <a:extLst>
              <a:ext uri="{FF2B5EF4-FFF2-40B4-BE49-F238E27FC236}">
                <a16:creationId xmlns:a16="http://schemas.microsoft.com/office/drawing/2014/main" id="{E08895B8-97DF-4EDE-364A-F8228C9A2417}"/>
              </a:ext>
            </a:extLst>
          </p:cNvPr>
          <p:cNvSpPr/>
          <p:nvPr/>
        </p:nvSpPr>
        <p:spPr>
          <a:xfrm>
            <a:off x="2709752" y="4932154"/>
            <a:ext cx="914400" cy="5105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b | 1</a:t>
            </a:r>
          </a:p>
        </p:txBody>
      </p:sp>
      <p:cxnSp>
        <p:nvCxnSpPr>
          <p:cNvPr id="32" name="Straight Connector 31">
            <a:extLst>
              <a:ext uri="{FF2B5EF4-FFF2-40B4-BE49-F238E27FC236}">
                <a16:creationId xmlns:a16="http://schemas.microsoft.com/office/drawing/2014/main" id="{6E364F2C-F21B-0E0D-DADF-71F1C18C1E23}"/>
              </a:ext>
            </a:extLst>
          </p:cNvPr>
          <p:cNvCxnSpPr>
            <a:cxnSpLocks/>
            <a:stCxn id="27" idx="2"/>
            <a:endCxn id="28" idx="0"/>
          </p:cNvCxnSpPr>
          <p:nvPr/>
        </p:nvCxnSpPr>
        <p:spPr>
          <a:xfrm flipH="1">
            <a:off x="2573931" y="3684262"/>
            <a:ext cx="850388" cy="38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03A553-329C-1F9E-67B9-F587B3062D99}"/>
              </a:ext>
            </a:extLst>
          </p:cNvPr>
          <p:cNvCxnSpPr>
            <a:cxnSpLocks/>
            <a:stCxn id="28" idx="2"/>
            <a:endCxn id="30" idx="0"/>
          </p:cNvCxnSpPr>
          <p:nvPr/>
        </p:nvCxnSpPr>
        <p:spPr>
          <a:xfrm flipH="1">
            <a:off x="1903118" y="4576641"/>
            <a:ext cx="670813" cy="355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C040D7-D379-4C6D-A2F0-4D8F6A056EDA}"/>
              </a:ext>
            </a:extLst>
          </p:cNvPr>
          <p:cNvCxnSpPr>
            <a:cxnSpLocks/>
            <a:stCxn id="29" idx="0"/>
            <a:endCxn id="27" idx="2"/>
          </p:cNvCxnSpPr>
          <p:nvPr/>
        </p:nvCxnSpPr>
        <p:spPr>
          <a:xfrm flipH="1" flipV="1">
            <a:off x="3424319" y="3684262"/>
            <a:ext cx="872393" cy="381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2361C2-C22F-C5F0-4A99-30E5AD4103C6}"/>
              </a:ext>
            </a:extLst>
          </p:cNvPr>
          <p:cNvCxnSpPr>
            <a:cxnSpLocks/>
            <a:stCxn id="31" idx="0"/>
            <a:endCxn id="28" idx="2"/>
          </p:cNvCxnSpPr>
          <p:nvPr/>
        </p:nvCxnSpPr>
        <p:spPr>
          <a:xfrm flipH="1" flipV="1">
            <a:off x="2573931" y="4576641"/>
            <a:ext cx="593021" cy="355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0808AC-9588-4E3F-6DC5-B71E5F9F9ABD}"/>
              </a:ext>
            </a:extLst>
          </p:cNvPr>
          <p:cNvCxnSpPr>
            <a:cxnSpLocks/>
          </p:cNvCxnSpPr>
          <p:nvPr/>
        </p:nvCxnSpPr>
        <p:spPr>
          <a:xfrm>
            <a:off x="5762849" y="4356737"/>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9093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5164747"/>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0110000100110001001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0001100011</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00110001100100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01100011</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err="1">
                    <a:solidFill>
                      <a:srgbClr val="FF0000"/>
                    </a:solidFill>
                    <a:latin typeface="Montserrat" panose="00000500000000000000" pitchFamily="2" charset="0"/>
                    <a:ea typeface="Arial" panose="020B0604020202020204" pitchFamily="34" charset="0"/>
                    <a:cs typeface="Arial" panose="020B0604020202020204" pitchFamily="34" charset="0"/>
                  </a:rPr>
                  <a:t>abbc</a:t>
                </a:r>
                <a:endParaRPr lang="en-US" sz="1600" b="1">
                  <a:solidFill>
                    <a:srgbClr val="FF0000"/>
                  </a:solidFill>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5164747"/>
              </a:xfrm>
              <a:prstGeom prst="rect">
                <a:avLst/>
              </a:prstGeom>
              <a:blipFill>
                <a:blip r:embed="rId3"/>
                <a:stretch>
                  <a:fillRect l="-337" b="-354"/>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8470571" y="3257002"/>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7778496" y="417761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8516779" y="501821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7092696" y="501821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7549896" y="4688141"/>
            <a:ext cx="685800" cy="330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8235696" y="4688141"/>
            <a:ext cx="738283" cy="3300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9384971" y="416948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flipH="1">
            <a:off x="8235696" y="3767527"/>
            <a:ext cx="692075" cy="410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H="1" flipV="1">
            <a:off x="8927771" y="3767527"/>
            <a:ext cx="914400" cy="4019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8BE253ED-2222-18FE-4130-1B8CC398121B}"/>
              </a:ext>
            </a:extLst>
          </p:cNvPr>
          <p:cNvSpPr/>
          <p:nvPr/>
        </p:nvSpPr>
        <p:spPr>
          <a:xfrm>
            <a:off x="7889034" y="572371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1</a:t>
            </a:r>
          </a:p>
        </p:txBody>
      </p:sp>
      <p:cxnSp>
        <p:nvCxnSpPr>
          <p:cNvPr id="16" name="Straight Connector 15">
            <a:extLst>
              <a:ext uri="{FF2B5EF4-FFF2-40B4-BE49-F238E27FC236}">
                <a16:creationId xmlns:a16="http://schemas.microsoft.com/office/drawing/2014/main" id="{A309FCAA-6370-F485-DFC4-76C30F2139A8}"/>
              </a:ext>
            </a:extLst>
          </p:cNvPr>
          <p:cNvCxnSpPr>
            <a:cxnSpLocks/>
            <a:stCxn id="14" idx="0"/>
            <a:endCxn id="11" idx="2"/>
          </p:cNvCxnSpPr>
          <p:nvPr/>
        </p:nvCxnSpPr>
        <p:spPr>
          <a:xfrm flipH="1" flipV="1">
            <a:off x="7549896" y="5528742"/>
            <a:ext cx="796338" cy="194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D33D14-82D6-5B21-B98B-3F7332ACFF41}"/>
              </a:ext>
            </a:extLst>
          </p:cNvPr>
          <p:cNvCxnSpPr>
            <a:cxnSpLocks/>
            <a:stCxn id="11" idx="2"/>
            <a:endCxn id="21" idx="0"/>
          </p:cNvCxnSpPr>
          <p:nvPr/>
        </p:nvCxnSpPr>
        <p:spPr>
          <a:xfrm flipH="1">
            <a:off x="6759672" y="5528742"/>
            <a:ext cx="790224" cy="2750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EF565D32-2E89-E3E1-B973-8B49F0D0BA10}"/>
              </a:ext>
            </a:extLst>
          </p:cNvPr>
          <p:cNvSpPr/>
          <p:nvPr/>
        </p:nvSpPr>
        <p:spPr>
          <a:xfrm>
            <a:off x="6302472" y="580383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35" name="Flowchart: Process 34">
            <a:extLst>
              <a:ext uri="{FF2B5EF4-FFF2-40B4-BE49-F238E27FC236}">
                <a16:creationId xmlns:a16="http://schemas.microsoft.com/office/drawing/2014/main" id="{E712E2D5-3BC5-E2F1-B89F-08B63BAD952C}"/>
              </a:ext>
            </a:extLst>
          </p:cNvPr>
          <p:cNvSpPr/>
          <p:nvPr/>
        </p:nvSpPr>
        <p:spPr>
          <a:xfrm>
            <a:off x="3266876" y="3257002"/>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36" name="Flowchart: Process 35">
            <a:extLst>
              <a:ext uri="{FF2B5EF4-FFF2-40B4-BE49-F238E27FC236}">
                <a16:creationId xmlns:a16="http://schemas.microsoft.com/office/drawing/2014/main" id="{E3D3652F-688C-5CB4-0337-11B0D7EF6589}"/>
              </a:ext>
            </a:extLst>
          </p:cNvPr>
          <p:cNvSpPr/>
          <p:nvPr/>
        </p:nvSpPr>
        <p:spPr>
          <a:xfrm>
            <a:off x="2346761" y="414315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7" name="Flowchart: Process 36">
            <a:extLst>
              <a:ext uri="{FF2B5EF4-FFF2-40B4-BE49-F238E27FC236}">
                <a16:creationId xmlns:a16="http://schemas.microsoft.com/office/drawing/2014/main" id="{045C6CF1-013E-8A9D-8A59-4BA9C3FD814E}"/>
              </a:ext>
            </a:extLst>
          </p:cNvPr>
          <p:cNvSpPr/>
          <p:nvPr/>
        </p:nvSpPr>
        <p:spPr>
          <a:xfrm>
            <a:off x="4181276" y="4177616"/>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sp>
        <p:nvSpPr>
          <p:cNvPr id="38" name="Flowchart: Process 37">
            <a:extLst>
              <a:ext uri="{FF2B5EF4-FFF2-40B4-BE49-F238E27FC236}">
                <a16:creationId xmlns:a16="http://schemas.microsoft.com/office/drawing/2014/main" id="{F7423217-741D-C511-5139-DE1E985C6766}"/>
              </a:ext>
            </a:extLst>
          </p:cNvPr>
          <p:cNvSpPr/>
          <p:nvPr/>
        </p:nvSpPr>
        <p:spPr>
          <a:xfrm>
            <a:off x="1464239" y="501709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39" name="Flowchart: Process 38">
            <a:extLst>
              <a:ext uri="{FF2B5EF4-FFF2-40B4-BE49-F238E27FC236}">
                <a16:creationId xmlns:a16="http://schemas.microsoft.com/office/drawing/2014/main" id="{BE52CEDD-FFA4-06B1-9106-852A6801E896}"/>
              </a:ext>
            </a:extLst>
          </p:cNvPr>
          <p:cNvSpPr/>
          <p:nvPr/>
        </p:nvSpPr>
        <p:spPr>
          <a:xfrm>
            <a:off x="3031044" y="501190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40" name="Straight Connector 39">
            <a:extLst>
              <a:ext uri="{FF2B5EF4-FFF2-40B4-BE49-F238E27FC236}">
                <a16:creationId xmlns:a16="http://schemas.microsoft.com/office/drawing/2014/main" id="{D2EA2BA7-A07F-9AD3-7ADA-D21C968A976C}"/>
              </a:ext>
            </a:extLst>
          </p:cNvPr>
          <p:cNvCxnSpPr>
            <a:cxnSpLocks/>
            <a:stCxn id="35" idx="2"/>
            <a:endCxn id="36" idx="0"/>
          </p:cNvCxnSpPr>
          <p:nvPr/>
        </p:nvCxnSpPr>
        <p:spPr>
          <a:xfrm flipH="1">
            <a:off x="2803961" y="3767527"/>
            <a:ext cx="920115" cy="375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C6AE96D-4C07-3F90-2704-D60364745964}"/>
              </a:ext>
            </a:extLst>
          </p:cNvPr>
          <p:cNvCxnSpPr>
            <a:cxnSpLocks/>
            <a:stCxn id="36" idx="2"/>
            <a:endCxn id="38" idx="0"/>
          </p:cNvCxnSpPr>
          <p:nvPr/>
        </p:nvCxnSpPr>
        <p:spPr>
          <a:xfrm flipH="1">
            <a:off x="1921439" y="4653680"/>
            <a:ext cx="882522" cy="363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26C12F-A982-1ADD-5B11-42B0471E4B92}"/>
              </a:ext>
            </a:extLst>
          </p:cNvPr>
          <p:cNvCxnSpPr>
            <a:cxnSpLocks/>
            <a:stCxn id="37" idx="0"/>
            <a:endCxn id="35" idx="2"/>
          </p:cNvCxnSpPr>
          <p:nvPr/>
        </p:nvCxnSpPr>
        <p:spPr>
          <a:xfrm flipH="1" flipV="1">
            <a:off x="3724076" y="3767527"/>
            <a:ext cx="914400" cy="410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9416A1-2AE6-876B-497B-6060F0F97D66}"/>
              </a:ext>
            </a:extLst>
          </p:cNvPr>
          <p:cNvCxnSpPr>
            <a:cxnSpLocks/>
            <a:stCxn id="39" idx="0"/>
            <a:endCxn id="36" idx="2"/>
          </p:cNvCxnSpPr>
          <p:nvPr/>
        </p:nvCxnSpPr>
        <p:spPr>
          <a:xfrm flipH="1" flipV="1">
            <a:off x="2803961" y="4653680"/>
            <a:ext cx="684283" cy="358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D4D4F28-DA3F-DD7C-7FE9-E254EC9326BB}"/>
              </a:ext>
            </a:extLst>
          </p:cNvPr>
          <p:cNvCxnSpPr>
            <a:cxnSpLocks/>
          </p:cNvCxnSpPr>
          <p:nvPr/>
        </p:nvCxnSpPr>
        <p:spPr>
          <a:xfrm>
            <a:off x="5773438" y="4385920"/>
            <a:ext cx="9862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3434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90" name="Google Shape;190;p28"/>
          <p:cNvSpPr txBox="1"/>
          <p:nvPr/>
        </p:nvSpPr>
        <p:spPr>
          <a:xfrm>
            <a:off x="1187314" y="4428869"/>
            <a:ext cx="7351800" cy="60318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600"/>
              <a:buFont typeface="Montserrat Black"/>
              <a:buNone/>
            </a:pPr>
            <a:endParaRPr/>
          </a:p>
        </p:txBody>
      </p:sp>
      <p:sp>
        <p:nvSpPr>
          <p:cNvPr id="192" name="Google Shape;192;p28"/>
          <p:cNvSpPr txBox="1"/>
          <p:nvPr/>
        </p:nvSpPr>
        <p:spPr>
          <a:xfrm>
            <a:off x="1865695" y="34526"/>
            <a:ext cx="8781900" cy="86174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FFFFFF"/>
              </a:buClr>
              <a:buSzPts val="3600"/>
              <a:buFont typeface="Montserrat Black"/>
              <a:buNone/>
            </a:pPr>
            <a:r>
              <a:rPr lang="en-US" sz="4400">
                <a:solidFill>
                  <a:schemeClr val="tx1">
                    <a:lumMod val="95000"/>
                    <a:lumOff val="5000"/>
                  </a:schemeClr>
                </a:solidFill>
                <a:latin typeface="Montserrat Black"/>
                <a:ea typeface="Montserrat Black"/>
                <a:cs typeface="Montserrat Black"/>
                <a:sym typeface="Montserrat Black"/>
              </a:rPr>
              <a:t>TỔNG QUAN ĐỀ TÀI</a:t>
            </a: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01</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390392" y="1012656"/>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Giới thiệu bài toán</a:t>
            </a:r>
            <a:endParaRPr lang="vi-VN"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770424"/>
            <a:ext cx="10244588" cy="1498231"/>
          </a:xfrm>
          <a:prstGeom prst="rect">
            <a:avLst/>
          </a:prstGeom>
          <a:noFill/>
        </p:spPr>
        <p:txBody>
          <a:bodyPr wrap="square">
            <a:spAutoFit/>
          </a:bodyPr>
          <a:lstStyle/>
          <a:p>
            <a:pPr marR="0" algn="just">
              <a:lnSpc>
                <a:spcPct val="200000"/>
              </a:lnSpc>
              <a:spcBef>
                <a:spcPts val="0"/>
              </a:spcBef>
              <a:spcAft>
                <a:spcPts val="600"/>
              </a:spcAft>
            </a:pPr>
            <a:r>
              <a:rPr lang="vi-VN" sz="1600" b="1">
                <a:effectLst/>
                <a:latin typeface="Comfortaa" panose="00000500000000000000" pitchFamily="2" charset="0"/>
                <a:ea typeface="Calibri" panose="020F0502020204030204" pitchFamily="34" charset="0"/>
                <a:cs typeface="Times New Roman" panose="02020603050405020304" pitchFamily="18" charset="0"/>
              </a:rPr>
              <a:t>Nén dữ liệu văn bản là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quá trình giảm kích thước của dữ liệu </a:t>
            </a:r>
            <a:r>
              <a:rPr lang="vi-VN" sz="1600" b="1">
                <a:effectLst/>
                <a:latin typeface="Comfortaa" panose="00000500000000000000" pitchFamily="2" charset="0"/>
                <a:ea typeface="Calibri" panose="020F0502020204030204" pitchFamily="34" charset="0"/>
                <a:cs typeface="Times New Roman" panose="02020603050405020304" pitchFamily="18" charset="0"/>
              </a:rPr>
              <a:t>văn bản để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tiết kiệm không gian lưu trữ</a:t>
            </a:r>
            <a:r>
              <a:rPr lang="vi-VN" sz="1600" b="1">
                <a:effectLst/>
                <a:latin typeface="Comfortaa" panose="00000500000000000000" pitchFamily="2" charset="0"/>
                <a:ea typeface="Calibri" panose="020F0502020204030204" pitchFamily="34" charset="0"/>
                <a:cs typeface="Times New Roman" panose="02020603050405020304" pitchFamily="18" charset="0"/>
              </a:rPr>
              <a:t> hoặc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tăng tốc độ truyền dữ liệu</a:t>
            </a:r>
            <a:r>
              <a:rPr lang="vi-VN" sz="1600" b="1">
                <a:effectLst/>
                <a:latin typeface="Comfortaa" panose="00000500000000000000" pitchFamily="2" charset="0"/>
                <a:ea typeface="Calibri" panose="020F0502020204030204" pitchFamily="34" charset="0"/>
                <a:cs typeface="Times New Roman" panose="02020603050405020304" pitchFamily="18" charset="0"/>
              </a:rPr>
              <a:t> mà vẫn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giữ được tính toàn vẹn </a:t>
            </a:r>
            <a:r>
              <a:rPr lang="vi-VN" sz="1600" b="1">
                <a:effectLst/>
                <a:latin typeface="Comfortaa" panose="00000500000000000000" pitchFamily="2" charset="0"/>
                <a:ea typeface="Calibri" panose="020F0502020204030204" pitchFamily="34" charset="0"/>
                <a:cs typeface="Times New Roman" panose="02020603050405020304" pitchFamily="18" charset="0"/>
              </a:rPr>
              <a:t>và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khả năng khôi phục </a:t>
            </a:r>
            <a:r>
              <a:rPr lang="vi-VN" sz="1600" b="1">
                <a:effectLst/>
                <a:latin typeface="Comfortaa" panose="00000500000000000000" pitchFamily="2" charset="0"/>
                <a:ea typeface="Calibri" panose="020F0502020204030204" pitchFamily="34" charset="0"/>
                <a:cs typeface="Times New Roman" panose="02020603050405020304" pitchFamily="18" charset="0"/>
              </a:rPr>
              <a:t>lại dữ liệu ban đầu.</a:t>
            </a:r>
            <a:endPar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5EB1870-B127-971E-E61A-52D8B5D00E0C}"/>
              </a:ext>
            </a:extLst>
          </p:cNvPr>
          <p:cNvSpPr txBox="1"/>
          <p:nvPr/>
        </p:nvSpPr>
        <p:spPr>
          <a:xfrm>
            <a:off x="973706" y="3752026"/>
            <a:ext cx="10244588" cy="2560060"/>
          </a:xfrm>
          <a:prstGeom prst="rect">
            <a:avLst/>
          </a:prstGeom>
          <a:noFill/>
        </p:spPr>
        <p:txBody>
          <a:bodyPr wrap="square">
            <a:spAutoFit/>
          </a:bodyPr>
          <a:lstStyle/>
          <a:p>
            <a:pPr marL="285750" lvl="1" indent="-285750" algn="just">
              <a:lnSpc>
                <a:spcPct val="200000"/>
              </a:lnSpc>
              <a:spcAft>
                <a:spcPts val="600"/>
              </a:spcAft>
              <a:buFont typeface="Wingdings" panose="05000000000000000000" pitchFamily="2" charset="2"/>
              <a:buChar char="Ø"/>
            </a:pPr>
            <a:r>
              <a:rPr lang="vi-VN" sz="1600" b="1">
                <a:solidFill>
                  <a:srgbClr val="008000"/>
                </a:solidFill>
                <a:effectLst/>
                <a:latin typeface="Montserrat" panose="00000500000000000000" pitchFamily="2" charset="0"/>
                <a:ea typeface="Calibri" panose="020F0502020204030204" pitchFamily="34" charset="0"/>
                <a:cs typeface="Times New Roman" panose="02020603050405020304" pitchFamily="18" charset="0"/>
              </a:rPr>
              <a:t>Nén không mất mát </a:t>
            </a:r>
            <a:r>
              <a:rPr lang="vi-VN" sz="1600" b="1">
                <a:effectLst/>
                <a:latin typeface="Comfortaa" panose="00000500000000000000" pitchFamily="2" charset="0"/>
                <a:ea typeface="Calibri" panose="020F0502020204030204" pitchFamily="34" charset="0"/>
                <a:cs typeface="Times New Roman" panose="02020603050405020304" pitchFamily="18" charset="0"/>
              </a:rPr>
              <a:t>(Lossless compression): Hướng tiếp cận này giữ nguyên toàn bộ thông tin trong văn bản ban đầu sau khi nén và khôi phục. </a:t>
            </a:r>
            <a:endParaRPr lang="en-US" sz="1600" b="1">
              <a:effectLst/>
              <a:latin typeface="Comfortaa" panose="00000500000000000000" pitchFamily="2"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600"/>
              </a:spcAft>
              <a:buFont typeface="Wingdings" panose="05000000000000000000" pitchFamily="2" charset="2"/>
              <a:buChar char="Ø"/>
            </a:pPr>
            <a:r>
              <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Nén mất mát </a:t>
            </a:r>
            <a:r>
              <a:rPr lang="vi-VN" sz="1600" b="1">
                <a:effectLst/>
                <a:latin typeface="Comfortaa" panose="00000500000000000000" pitchFamily="2" charset="0"/>
                <a:ea typeface="Calibri" panose="020F0502020204030204" pitchFamily="34" charset="0"/>
                <a:cs typeface="Times New Roman" panose="02020603050405020304" pitchFamily="18" charset="0"/>
              </a:rPr>
              <a:t>(Lossy compression): Hướng tiếp cận này loại bỏ một phần thông tin không quan trọng trong văn bản để giảm kích thước. Với nén mất mát</a:t>
            </a:r>
            <a:r>
              <a:rPr lang="en-US" sz="1600" b="1">
                <a:effectLst/>
                <a:latin typeface="Comfortaa" panose="00000500000000000000" pitchFamily="2" charset="0"/>
                <a:ea typeface="Calibri" panose="020F0502020204030204" pitchFamily="34" charset="0"/>
                <a:cs typeface="Times New Roman" panose="02020603050405020304" pitchFamily="18" charset="0"/>
              </a:rPr>
              <a:t> thì</a:t>
            </a:r>
            <a:r>
              <a:rPr lang="vi-VN" sz="1600" b="1">
                <a:effectLst/>
                <a:latin typeface="Comfortaa" panose="00000500000000000000" pitchFamily="2" charset="0"/>
                <a:ea typeface="Calibri" panose="020F0502020204030204" pitchFamily="34" charset="0"/>
                <a:cs typeface="Times New Roman" panose="02020603050405020304" pitchFamily="18" charset="0"/>
              </a:rPr>
              <a:t> không thể khôi phục lại văn bản ban đầu 100%. Tuy nhiên, nén mất mát thường tạo ra kích thước nhỏ hơn đáng kể.</a:t>
            </a:r>
            <a:endPar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53F465C-F7FA-8E77-AC42-EEB688FC5F67}"/>
              </a:ext>
            </a:extLst>
          </p:cNvPr>
          <p:cNvSpPr txBox="1"/>
          <p:nvPr/>
        </p:nvSpPr>
        <p:spPr>
          <a:xfrm>
            <a:off x="599806" y="3268655"/>
            <a:ext cx="7040165" cy="513346"/>
          </a:xfrm>
          <a:prstGeom prst="rect">
            <a:avLst/>
          </a:prstGeom>
          <a:noFill/>
        </p:spPr>
        <p:txBody>
          <a:bodyPr wrap="square">
            <a:spAutoFit/>
          </a:bodyPr>
          <a:lstStyle/>
          <a:p>
            <a:pPr marL="285750" marR="0" lvl="0" indent="-285750" algn="l" defTabSz="914400" rtl="0" eaLnBrk="1" fontAlgn="auto" latinLnBrk="0" hangingPunct="1">
              <a:lnSpc>
                <a:spcPct val="200000"/>
              </a:lnSpc>
              <a:spcBef>
                <a:spcPts val="0"/>
              </a:spcBef>
              <a:spcAft>
                <a:spcPts val="600"/>
              </a:spcAft>
              <a:buClr>
                <a:srgbClr val="000000"/>
              </a:buClr>
              <a:buSzTx/>
              <a:buFont typeface="Wingdings" panose="05000000000000000000" pitchFamily="2" charset="2"/>
              <a:buChar char="v"/>
              <a:tabLst/>
              <a:defRPr/>
            </a:pP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Có hai hướng tiếp cận chính trong nén dữ liệu văn bản:</a:t>
            </a:r>
          </a:p>
        </p:txBody>
      </p:sp>
    </p:spTree>
    <p:extLst>
      <p:ext uri="{BB962C8B-B14F-4D97-AF65-F5344CB8AC3E}">
        <p14:creationId xmlns:p14="http://schemas.microsoft.com/office/powerpoint/2010/main" val="207020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5164747"/>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01100001001100010010001100011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001</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err="1">
                    <a:solidFill>
                      <a:srgbClr val="FF0000"/>
                    </a:solidFill>
                    <a:latin typeface="Montserrat" panose="00000500000000000000" pitchFamily="2" charset="0"/>
                    <a:ea typeface="Arial" panose="020B0604020202020204" pitchFamily="34" charset="0"/>
                    <a:cs typeface="Arial" panose="020B0604020202020204" pitchFamily="34" charset="0"/>
                  </a:rPr>
                  <a:t>abbcc</a:t>
                </a:r>
                <a:endParaRPr lang="en-US" sz="1600" b="1">
                  <a:solidFill>
                    <a:srgbClr val="FF0000"/>
                  </a:solidFill>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5164747"/>
              </a:xfrm>
              <a:prstGeom prst="rect">
                <a:avLst/>
              </a:prstGeom>
              <a:blipFill>
                <a:blip r:embed="rId3"/>
                <a:stretch>
                  <a:fillRect l="-337" b="-354"/>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4047729" y="3202910"/>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3054775" y="4123524"/>
            <a:ext cx="914400" cy="510525"/>
          </a:xfrm>
          <a:prstGeom prst="flowChart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t>3</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4234119" y="489410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1911775" y="4894108"/>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2368975" y="4634049"/>
            <a:ext cx="1143000" cy="260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3511975" y="4634049"/>
            <a:ext cx="1179344" cy="26005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5201133" y="4123523"/>
            <a:ext cx="914400" cy="510525"/>
          </a:xfrm>
          <a:prstGeom prst="flowChart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t>b | 2</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flipH="1">
            <a:off x="3511975" y="3713435"/>
            <a:ext cx="992954" cy="410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H="1" flipV="1">
            <a:off x="4504929" y="3713435"/>
            <a:ext cx="1153404" cy="4100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8BE253ED-2222-18FE-4130-1B8CC398121B}"/>
              </a:ext>
            </a:extLst>
          </p:cNvPr>
          <p:cNvSpPr/>
          <p:nvPr/>
        </p:nvSpPr>
        <p:spPr>
          <a:xfrm>
            <a:off x="2924812" y="570283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6" name="Straight Connector 15">
            <a:extLst>
              <a:ext uri="{FF2B5EF4-FFF2-40B4-BE49-F238E27FC236}">
                <a16:creationId xmlns:a16="http://schemas.microsoft.com/office/drawing/2014/main" id="{A309FCAA-6370-F485-DFC4-76C30F2139A8}"/>
              </a:ext>
            </a:extLst>
          </p:cNvPr>
          <p:cNvCxnSpPr>
            <a:cxnSpLocks/>
            <a:stCxn id="14" idx="0"/>
            <a:endCxn id="11" idx="2"/>
          </p:cNvCxnSpPr>
          <p:nvPr/>
        </p:nvCxnSpPr>
        <p:spPr>
          <a:xfrm flipH="1" flipV="1">
            <a:off x="2368975" y="5404633"/>
            <a:ext cx="1013037" cy="298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D33D14-82D6-5B21-B98B-3F7332ACFF41}"/>
              </a:ext>
            </a:extLst>
          </p:cNvPr>
          <p:cNvCxnSpPr>
            <a:cxnSpLocks/>
            <a:stCxn id="11" idx="2"/>
            <a:endCxn id="21" idx="0"/>
          </p:cNvCxnSpPr>
          <p:nvPr/>
        </p:nvCxnSpPr>
        <p:spPr>
          <a:xfrm flipH="1">
            <a:off x="1444171" y="5404633"/>
            <a:ext cx="924804" cy="298201"/>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EF565D32-2E89-E3E1-B973-8B49F0D0BA10}"/>
              </a:ext>
            </a:extLst>
          </p:cNvPr>
          <p:cNvSpPr/>
          <p:nvPr/>
        </p:nvSpPr>
        <p:spPr>
          <a:xfrm>
            <a:off x="986971" y="570283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cxnSp>
        <p:nvCxnSpPr>
          <p:cNvPr id="18" name="Straight Arrow Connector 17">
            <a:extLst>
              <a:ext uri="{FF2B5EF4-FFF2-40B4-BE49-F238E27FC236}">
                <a16:creationId xmlns:a16="http://schemas.microsoft.com/office/drawing/2014/main" id="{70D51291-0204-D2D5-22D1-736F558D8F59}"/>
              </a:ext>
            </a:extLst>
          </p:cNvPr>
          <p:cNvCxnSpPr>
            <a:cxnSpLocks/>
          </p:cNvCxnSpPr>
          <p:nvPr/>
        </p:nvCxnSpPr>
        <p:spPr>
          <a:xfrm>
            <a:off x="7048023" y="4315210"/>
            <a:ext cx="80982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a:extLst>
              <a:ext uri="{FF2B5EF4-FFF2-40B4-BE49-F238E27FC236}">
                <a16:creationId xmlns:a16="http://schemas.microsoft.com/office/drawing/2014/main" id="{4941D63F-816A-E441-BE05-1188DD47AAC6}"/>
              </a:ext>
            </a:extLst>
          </p:cNvPr>
          <p:cNvSpPr txBox="1"/>
          <p:nvPr/>
        </p:nvSpPr>
        <p:spPr>
          <a:xfrm rot="16200000">
            <a:off x="9588910" y="2800724"/>
            <a:ext cx="492443" cy="3009798"/>
          </a:xfrm>
          <a:prstGeom prst="rect">
            <a:avLst/>
          </a:prstGeom>
          <a:noFill/>
        </p:spPr>
        <p:txBody>
          <a:bodyPr vert="eaVert" wrap="none" rtlCol="0">
            <a:spAutoFit/>
          </a:bodyPr>
          <a:lstStyle/>
          <a:p>
            <a:r>
              <a:rPr lang="en-US" sz="2000"/>
              <a:t>Vi </a:t>
            </a:r>
            <a:r>
              <a:rPr lang="en-US" sz="2000" err="1"/>
              <a:t>phạm</a:t>
            </a:r>
            <a:r>
              <a:rPr lang="en-US" sz="2000"/>
              <a:t> </a:t>
            </a:r>
            <a:r>
              <a:rPr lang="en-US" sz="2000" err="1"/>
              <a:t>tính</a:t>
            </a:r>
            <a:r>
              <a:rPr lang="en-US" sz="2000"/>
              <a:t> </a:t>
            </a:r>
            <a:r>
              <a:rPr lang="en-US" sz="2000" err="1"/>
              <a:t>chất</a:t>
            </a:r>
            <a:r>
              <a:rPr lang="en-US" sz="2000"/>
              <a:t> </a:t>
            </a:r>
            <a:r>
              <a:rPr lang="en-US" sz="2000" err="1"/>
              <a:t>anh</a:t>
            </a:r>
            <a:r>
              <a:rPr lang="en-US" sz="2000"/>
              <a:t>/</a:t>
            </a:r>
            <a:r>
              <a:rPr lang="en-US" sz="2000" err="1"/>
              <a:t>em</a:t>
            </a:r>
            <a:endParaRPr lang="en-US" sz="2000"/>
          </a:p>
        </p:txBody>
      </p:sp>
    </p:spTree>
    <p:extLst>
      <p:ext uri="{BB962C8B-B14F-4D97-AF65-F5344CB8AC3E}">
        <p14:creationId xmlns:p14="http://schemas.microsoft.com/office/powerpoint/2010/main" val="4204168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5164747"/>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01100001001100010010001100011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001</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c</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err="1">
                    <a:solidFill>
                      <a:srgbClr val="FF0000"/>
                    </a:solidFill>
                    <a:latin typeface="Montserrat" panose="00000500000000000000" pitchFamily="2" charset="0"/>
                    <a:ea typeface="Arial" panose="020B0604020202020204" pitchFamily="34" charset="0"/>
                    <a:cs typeface="Arial" panose="020B0604020202020204" pitchFamily="34" charset="0"/>
                  </a:rPr>
                  <a:t>abbcc</a:t>
                </a:r>
                <a:endParaRPr lang="en-US" sz="1600" b="1">
                  <a:solidFill>
                    <a:srgbClr val="FF0000"/>
                  </a:solidFill>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5164747"/>
              </a:xfrm>
              <a:prstGeom prst="rect">
                <a:avLst/>
              </a:prstGeom>
              <a:blipFill>
                <a:blip r:embed="rId3"/>
                <a:stretch>
                  <a:fillRect l="-337" b="-354"/>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5503635" y="328220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6586197" y="408621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7886911" y="489815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5587716" y="4895859"/>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6044916" y="4596736"/>
            <a:ext cx="998481" cy="29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7043397" y="4596736"/>
            <a:ext cx="1300714" cy="301417"/>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4485984" y="408621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a:off x="5960835" y="3792728"/>
            <a:ext cx="1082562" cy="29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V="1">
            <a:off x="4943184" y="3792728"/>
            <a:ext cx="1017651" cy="293483"/>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8BE253ED-2222-18FE-4130-1B8CC398121B}"/>
              </a:ext>
            </a:extLst>
          </p:cNvPr>
          <p:cNvSpPr/>
          <p:nvPr/>
        </p:nvSpPr>
        <p:spPr>
          <a:xfrm>
            <a:off x="6544156" y="570550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6" name="Straight Connector 15">
            <a:extLst>
              <a:ext uri="{FF2B5EF4-FFF2-40B4-BE49-F238E27FC236}">
                <a16:creationId xmlns:a16="http://schemas.microsoft.com/office/drawing/2014/main" id="{A309FCAA-6370-F485-DFC4-76C30F2139A8}"/>
              </a:ext>
            </a:extLst>
          </p:cNvPr>
          <p:cNvCxnSpPr>
            <a:cxnSpLocks/>
            <a:stCxn id="14" idx="0"/>
            <a:endCxn id="11" idx="2"/>
          </p:cNvCxnSpPr>
          <p:nvPr/>
        </p:nvCxnSpPr>
        <p:spPr>
          <a:xfrm flipH="1" flipV="1">
            <a:off x="6044916" y="5406384"/>
            <a:ext cx="956440" cy="299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D33D14-82D6-5B21-B98B-3F7332ACFF41}"/>
              </a:ext>
            </a:extLst>
          </p:cNvPr>
          <p:cNvCxnSpPr>
            <a:cxnSpLocks/>
            <a:stCxn id="11" idx="2"/>
            <a:endCxn id="21" idx="0"/>
          </p:cNvCxnSpPr>
          <p:nvPr/>
        </p:nvCxnSpPr>
        <p:spPr>
          <a:xfrm flipH="1">
            <a:off x="4994809" y="5406384"/>
            <a:ext cx="1050107" cy="299123"/>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EF565D32-2E89-E3E1-B973-8B49F0D0BA10}"/>
              </a:ext>
            </a:extLst>
          </p:cNvPr>
          <p:cNvSpPr/>
          <p:nvPr/>
        </p:nvSpPr>
        <p:spPr>
          <a:xfrm>
            <a:off x="4537609" y="570550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Tree>
    <p:extLst>
      <p:ext uri="{BB962C8B-B14F-4D97-AF65-F5344CB8AC3E}">
        <p14:creationId xmlns:p14="http://schemas.microsoft.com/office/powerpoint/2010/main" val="83067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Thuật</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toán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giải</a:t>
            </a:r>
            <a:r>
              <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 </a:t>
            </a:r>
            <a:r>
              <a:rPr lang="en-US" sz="2800" b="1" err="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nén</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79CEC7-D24C-8892-00AE-3F2307CA0CFD}"/>
                  </a:ext>
                </a:extLst>
              </p:cNvPr>
              <p:cNvSpPr txBox="1"/>
              <p:nvPr/>
            </p:nvSpPr>
            <p:spPr>
              <a:xfrm>
                <a:off x="986971" y="1723251"/>
                <a:ext cx="10862129" cy="5164747"/>
              </a:xfrm>
              <a:prstGeom prst="rect">
                <a:avLst/>
              </a:prstGeom>
              <a:noFill/>
            </p:spPr>
            <p:txBody>
              <a:bodyPr wrap="square">
                <a:spAutoFit/>
              </a:bodyPr>
              <a:lstStyle/>
              <a:p>
                <a:pPr>
                  <a:lnSpc>
                    <a:spcPct val="150000"/>
                  </a:lnSpc>
                  <a:spcAft>
                    <a:spcPts val="800"/>
                  </a:spcAft>
                </a:pPr>
                <a:r>
                  <a:rPr lang="vi-VN" sz="1600" b="1">
                    <a:effectLst/>
                    <a:latin typeface="Montserrat" panose="00000500000000000000" pitchFamily="2" charset="0"/>
                    <a:ea typeface="Calibri" panose="020F0502020204030204" pitchFamily="34" charset="0"/>
                    <a:cs typeface="Times New Roman" panose="02020603050405020304" pitchFamily="18" charset="0"/>
                  </a:rPr>
                  <a:t>Để dễ tiếp cận các bước của thuật toán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giải</a:t>
                </a:r>
                <a:r>
                  <a:rPr lang="vi-VN" sz="1600" b="1">
                    <a:effectLst/>
                    <a:latin typeface="Montserrat" panose="00000500000000000000" pitchFamily="2" charset="0"/>
                    <a:ea typeface="Calibri" panose="020F0502020204030204" pitchFamily="34" charset="0"/>
                    <a:cs typeface="Times New Roman" panose="02020603050405020304" pitchFamily="18" charset="0"/>
                  </a:rPr>
                  <a:t> nén</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effectLst/>
                    <a:latin typeface="Montserrat" panose="00000500000000000000" pitchFamily="2" charset="0"/>
                    <a:ea typeface="Calibri" panose="020F0502020204030204" pitchFamily="34" charset="0"/>
                    <a:cs typeface="Times New Roman" panose="02020603050405020304" pitchFamily="18" charset="0"/>
                  </a:rPr>
                  <a:t>cho</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vi-VN" sz="1600" b="1">
                    <a:effectLst/>
                    <a:latin typeface="Montserrat" panose="00000500000000000000" pitchFamily="2" charset="0"/>
                    <a:ea typeface="Calibri" panose="020F0502020204030204" pitchFamily="34" charset="0"/>
                    <a:cs typeface="Times New Roman" panose="02020603050405020304" pitchFamily="18" charset="0"/>
                  </a:rPr>
                  <a:t>ví dụ</a:t>
                </a:r>
                <a:r>
                  <a:rPr lang="en-US"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01100001001100010010001100011001</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10001100100</a:t>
                </a:r>
                <a:r>
                  <a:rPr lang="en-US" sz="1600" b="1">
                    <a:effectLst/>
                    <a:latin typeface="Montserrat" panose="00000500000000000000" pitchFamily="2" charset="0"/>
                    <a:ea typeface="Calibri" panose="020F0502020204030204" pitchFamily="34" charset="0"/>
                    <a:cs typeface="Times New Roman" panose="02020603050405020304" pitchFamily="18" charset="0"/>
                  </a:rPr>
                  <a:t>”</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là</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kết</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quả</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của</a:t>
                </a:r>
                <a:r>
                  <a:rPr lang="en-US" sz="1600" b="1">
                    <a:latin typeface="Montserrat" panose="00000500000000000000" pitchFamily="2" charset="0"/>
                    <a:ea typeface="Calibri" panose="020F0502020204030204" pitchFamily="34" charset="0"/>
                    <a:cs typeface="Times New Roman" panose="02020603050405020304" pitchFamily="18" charset="0"/>
                  </a:rPr>
                  <a:t> </a:t>
                </a:r>
                <a:r>
                  <a:rPr lang="en-US" sz="1600" b="1" err="1">
                    <a:latin typeface="Montserrat" panose="00000500000000000000" pitchFamily="2" charset="0"/>
                    <a:ea typeface="Calibri" panose="020F0502020204030204" pitchFamily="34" charset="0"/>
                    <a:cs typeface="Times New Roman" panose="02020603050405020304" pitchFamily="18" charset="0"/>
                  </a:rPr>
                  <a:t>chuỗi</a:t>
                </a:r>
                <a:r>
                  <a:rPr lang="vi-VN" sz="1600" b="1">
                    <a:effectLst/>
                    <a:latin typeface="Montserrat" panose="00000500000000000000" pitchFamily="2" charset="0"/>
                    <a:ea typeface="Calibri" panose="020F0502020204030204" pitchFamily="34" charset="0"/>
                    <a:cs typeface="Times New Roman" panose="02020603050405020304" pitchFamily="18" charset="0"/>
                  </a:rPr>
                  <a:t> </a:t>
                </a:r>
                <a:r>
                  <a:rPr lang="vi-VN" sz="1800" b="1">
                    <a:effectLst/>
                    <a:latin typeface="Montserrat" panose="00000500000000000000" pitchFamily="2" charset="0"/>
                    <a:ea typeface="Calibri" panose="020F0502020204030204" pitchFamily="34" charset="0"/>
                    <a:cs typeface="Times New Roman" panose="02020603050405020304" pitchFamily="18" charset="0"/>
                  </a:rPr>
                  <a:t>“</a:t>
                </a:r>
                <a:r>
                  <a:rPr lang="vi-VN" sz="18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abbccd</a:t>
                </a:r>
                <a:r>
                  <a:rPr lang="en-US" sz="1800" b="1">
                    <a:latin typeface="Montserrat" panose="00000500000000000000" pitchFamily="2" charset="0"/>
                    <a:ea typeface="Calibri" panose="020F0502020204030204" pitchFamily="34" charset="0"/>
                    <a:cs typeface="Times New Roman" panose="02020603050405020304" pitchFamily="18" charset="0"/>
                  </a:rPr>
                  <a:t>” được </a:t>
                </a:r>
                <a:r>
                  <a:rPr lang="en-US" sz="1800" b="1" err="1">
                    <a:latin typeface="Montserrat" panose="00000500000000000000" pitchFamily="2" charset="0"/>
                    <a:ea typeface="Calibri" panose="020F0502020204030204" pitchFamily="34" charset="0"/>
                    <a:cs typeface="Times New Roman" panose="02020603050405020304" pitchFamily="18" charset="0"/>
                  </a:rPr>
                  <a:t>nén</a:t>
                </a:r>
                <a:r>
                  <a:rPr lang="en-US" sz="1800" b="1">
                    <a:latin typeface="Montserrat" panose="00000500000000000000" pitchFamily="2" charset="0"/>
                    <a:ea typeface="Calibri" panose="020F0502020204030204" pitchFamily="34" charset="0"/>
                    <a:cs typeface="Times New Roman" panose="02020603050405020304" pitchFamily="18" charset="0"/>
                  </a:rPr>
                  <a:t> ở </a:t>
                </a:r>
                <a:r>
                  <a:rPr lang="en-US" sz="1800" b="1" err="1">
                    <a:latin typeface="Montserrat" panose="00000500000000000000" pitchFamily="2" charset="0"/>
                    <a:ea typeface="Calibri" panose="020F0502020204030204" pitchFamily="34" charset="0"/>
                    <a:cs typeface="Times New Roman" panose="02020603050405020304" pitchFamily="18" charset="0"/>
                  </a:rPr>
                  <a:t>trên</a:t>
                </a:r>
                <a:r>
                  <a:rPr lang="en-US" sz="1800" b="1">
                    <a:latin typeface="Montserrat" panose="00000500000000000000" pitchFamily="2" charset="0"/>
                    <a:ea typeface="Calibri" panose="020F0502020204030204" pitchFamily="34" charset="0"/>
                    <a:cs typeface="Times New Roman" panose="02020603050405020304" pitchFamily="18" charset="0"/>
                  </a:rPr>
                  <a:t>.</a:t>
                </a:r>
                <a:endParaRPr lang="vi-VN" sz="1600" b="1">
                  <a:solidFill>
                    <a:srgbClr val="FF0000"/>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a:latin typeface="Montserrat" panose="00000500000000000000" pitchFamily="2" charset="0"/>
                    <a:ea typeface="Arial" panose="020B0604020202020204" pitchFamily="34" charset="0"/>
                    <a:cs typeface="Arial" panose="020B0604020202020204" pitchFamily="34" charset="0"/>
                  </a:rPr>
                  <a:t>5. Input = </a:t>
                </a:r>
                <a:r>
                  <a:rPr lang="en-US" sz="1600" b="1">
                    <a:solidFill>
                      <a:srgbClr val="0070C0"/>
                    </a:solidFill>
                    <a:latin typeface="Montserrat" panose="00000500000000000000" pitchFamily="2" charset="0"/>
                    <a:ea typeface="Arial" panose="020B0604020202020204" pitchFamily="34" charset="0"/>
                    <a:cs typeface="Arial" panose="020B0604020202020204" pitchFamily="34" charset="0"/>
                  </a:rPr>
                  <a:t>100</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01100100</a:t>
                </a:r>
                <a:r>
                  <a:rPr lang="en-US" sz="1600" b="1">
                    <a:latin typeface="Montserrat" panose="00000500000000000000" pitchFamily="2" charset="0"/>
                    <a:ea typeface="Arial" panose="020B0604020202020204" pitchFamily="34" charset="0"/>
                    <a:cs typeface="Arial" panose="020B0604020202020204" pitchFamily="34" charset="0"/>
                  </a:rPr>
                  <a:t>, output(</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01100100</a:t>
                </a:r>
                <a:r>
                  <a:rPr lang="en-US" sz="1600" b="1">
                    <a:latin typeface="Montserrat" panose="00000500000000000000" pitchFamily="2" charset="0"/>
                    <a:ea typeface="Arial" panose="020B0604020202020204" pitchFamily="34" charset="0"/>
                    <a:cs typeface="Arial" panose="020B0604020202020204" pitchFamily="34" charset="0"/>
                  </a:rPr>
                  <a:t>) = </a:t>
                </a:r>
                <a:r>
                  <a:rPr lang="en-US" sz="1600" b="1">
                    <a:solidFill>
                      <a:srgbClr val="FF0000"/>
                    </a:solidFill>
                    <a:latin typeface="Montserrat" panose="00000500000000000000" pitchFamily="2" charset="0"/>
                    <a:ea typeface="Arial" panose="020B0604020202020204" pitchFamily="34" charset="0"/>
                    <a:cs typeface="Arial" panose="020B0604020202020204" pitchFamily="34" charset="0"/>
                  </a:rPr>
                  <a:t>d</a:t>
                </a:r>
                <a:endParaRPr lang="en-US" sz="1600" b="1">
                  <a:solidFill>
                    <a:schemeClr val="tx1"/>
                  </a:solidFill>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marL="342900" marR="0" indent="-342900" algn="just">
                  <a:lnSpc>
                    <a:spcPct val="150000"/>
                  </a:lnSpc>
                  <a:spcBef>
                    <a:spcPts val="0"/>
                  </a:spcBef>
                  <a:spcAft>
                    <a:spcPts val="800"/>
                  </a:spcAft>
                  <a:buAutoNum type="arabicPeriod"/>
                </a:pPr>
                <a:endParaRPr lang="en-US" sz="1600" b="1">
                  <a:latin typeface="Montserrat" panose="00000500000000000000" pitchFamily="2" charset="0"/>
                  <a:ea typeface="Arial" panose="020B060402020202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b="1">
                    <a:solidFill>
                      <a:srgbClr val="FF0000"/>
                    </a:solidFill>
                    <a:latin typeface="Montserrat" panose="00000500000000000000" pitchFamily="2" charset="0"/>
                    <a:ea typeface="Arial" panose="020B0604020202020204" pitchFamily="34" charset="0"/>
                    <a:cs typeface="Arial" panose="020B0604020202020204" pitchFamily="34" charset="0"/>
                  </a:rPr>
                  <a:t> </a:t>
                </a:r>
                <a:r>
                  <a:rPr lang="en-US" sz="1600" b="1">
                    <a:solidFill>
                      <a:schemeClr val="tx1"/>
                    </a:solidFill>
                    <a:latin typeface="Montserrat" panose="00000500000000000000" pitchFamily="2" charset="0"/>
                    <a:ea typeface="Arial" panose="020B0604020202020204" pitchFamily="34" charset="0"/>
                    <a:cs typeface="Arial" panose="020B0604020202020204" pitchFamily="34" charset="0"/>
                  </a:rPr>
                  <a:t>output = </a:t>
                </a:r>
                <a:r>
                  <a:rPr lang="en-US" sz="1600" b="1" err="1">
                    <a:solidFill>
                      <a:srgbClr val="FF0000"/>
                    </a:solidFill>
                    <a:latin typeface="Montserrat" panose="00000500000000000000" pitchFamily="2" charset="0"/>
                    <a:ea typeface="Arial" panose="020B0604020202020204" pitchFamily="34" charset="0"/>
                    <a:cs typeface="Arial" panose="020B0604020202020204" pitchFamily="34" charset="0"/>
                  </a:rPr>
                  <a:t>abbccd</a:t>
                </a:r>
                <a:endParaRPr lang="en-US" sz="1600" b="1">
                  <a:solidFill>
                    <a:srgbClr val="FF0000"/>
                  </a:solidFill>
                  <a:latin typeface="Montserrat" panose="00000500000000000000" pitchFamily="2" charset="0"/>
                  <a:ea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CA79CEC7-D24C-8892-00AE-3F2307CA0CFD}"/>
                  </a:ext>
                </a:extLst>
              </p:cNvPr>
              <p:cNvSpPr txBox="1">
                <a:spLocks noRot="1" noChangeAspect="1" noMove="1" noResize="1" noEditPoints="1" noAdjustHandles="1" noChangeArrowheads="1" noChangeShapeType="1" noTextEdit="1"/>
              </p:cNvSpPr>
              <p:nvPr/>
            </p:nvSpPr>
            <p:spPr>
              <a:xfrm>
                <a:off x="986971" y="1723251"/>
                <a:ext cx="10862129" cy="5164747"/>
              </a:xfrm>
              <a:prstGeom prst="rect">
                <a:avLst/>
              </a:prstGeom>
              <a:blipFill>
                <a:blip r:embed="rId3"/>
                <a:stretch>
                  <a:fillRect l="-337" b="-354"/>
                </a:stretch>
              </a:blipFill>
            </p:spPr>
            <p:txBody>
              <a:bodyPr/>
              <a:lstStyle/>
              <a:p>
                <a:r>
                  <a:rPr lang="en-US">
                    <a:noFill/>
                  </a:rPr>
                  <a:t> </a:t>
                </a:r>
              </a:p>
            </p:txBody>
          </p:sp>
        </mc:Fallback>
      </mc:AlternateContent>
      <p:sp>
        <p:nvSpPr>
          <p:cNvPr id="6" name="Google Shape;192;p28">
            <a:extLst>
              <a:ext uri="{FF2B5EF4-FFF2-40B4-BE49-F238E27FC236}">
                <a16:creationId xmlns:a16="http://schemas.microsoft.com/office/drawing/2014/main" id="{B4738B82-7D2B-EA69-C990-F4293B83F45E}"/>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
        <p:nvSpPr>
          <p:cNvPr id="4" name="Flowchart: Process 3">
            <a:extLst>
              <a:ext uri="{FF2B5EF4-FFF2-40B4-BE49-F238E27FC236}">
                <a16:creationId xmlns:a16="http://schemas.microsoft.com/office/drawing/2014/main" id="{97939A60-3B28-9606-CA0D-A8E362747250}"/>
              </a:ext>
            </a:extLst>
          </p:cNvPr>
          <p:cNvSpPr/>
          <p:nvPr/>
        </p:nvSpPr>
        <p:spPr>
          <a:xfrm>
            <a:off x="5519862" y="305827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7" name="Flowchart: Process 6">
            <a:extLst>
              <a:ext uri="{FF2B5EF4-FFF2-40B4-BE49-F238E27FC236}">
                <a16:creationId xmlns:a16="http://schemas.microsoft.com/office/drawing/2014/main" id="{71793047-A7AC-38B8-4E72-03EB720BDCF7}"/>
              </a:ext>
            </a:extLst>
          </p:cNvPr>
          <p:cNvSpPr/>
          <p:nvPr/>
        </p:nvSpPr>
        <p:spPr>
          <a:xfrm>
            <a:off x="6586197" y="3827504"/>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8" name="Flowchart: Process 7">
            <a:extLst>
              <a:ext uri="{FF2B5EF4-FFF2-40B4-BE49-F238E27FC236}">
                <a16:creationId xmlns:a16="http://schemas.microsoft.com/office/drawing/2014/main" id="{FBA04AC1-EAE6-F6BE-7534-2C582BF2A447}"/>
              </a:ext>
            </a:extLst>
          </p:cNvPr>
          <p:cNvSpPr/>
          <p:nvPr/>
        </p:nvSpPr>
        <p:spPr>
          <a:xfrm>
            <a:off x="7536040" y="4571917"/>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 | 2</a:t>
            </a:r>
          </a:p>
        </p:txBody>
      </p:sp>
      <p:sp>
        <p:nvSpPr>
          <p:cNvPr id="11" name="Flowchart: Process 10">
            <a:extLst>
              <a:ext uri="{FF2B5EF4-FFF2-40B4-BE49-F238E27FC236}">
                <a16:creationId xmlns:a16="http://schemas.microsoft.com/office/drawing/2014/main" id="{D8168CD3-E0CA-E32C-456B-4C86F1F51C9A}"/>
              </a:ext>
            </a:extLst>
          </p:cNvPr>
          <p:cNvSpPr/>
          <p:nvPr/>
        </p:nvSpPr>
        <p:spPr>
          <a:xfrm>
            <a:off x="5647845" y="4560101"/>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cxnSp>
        <p:nvCxnSpPr>
          <p:cNvPr id="12" name="Straight Connector 11">
            <a:extLst>
              <a:ext uri="{FF2B5EF4-FFF2-40B4-BE49-F238E27FC236}">
                <a16:creationId xmlns:a16="http://schemas.microsoft.com/office/drawing/2014/main" id="{36AA2738-2D72-E2C4-3977-293B33294363}"/>
              </a:ext>
            </a:extLst>
          </p:cNvPr>
          <p:cNvCxnSpPr>
            <a:cxnSpLocks/>
            <a:stCxn id="7" idx="2"/>
            <a:endCxn id="11" idx="0"/>
          </p:cNvCxnSpPr>
          <p:nvPr/>
        </p:nvCxnSpPr>
        <p:spPr>
          <a:xfrm flipH="1">
            <a:off x="6105045" y="4338029"/>
            <a:ext cx="938352" cy="222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A4D68-F5C1-876A-1551-E31E95F4209E}"/>
              </a:ext>
            </a:extLst>
          </p:cNvPr>
          <p:cNvCxnSpPr>
            <a:cxnSpLocks/>
            <a:stCxn id="8" idx="0"/>
            <a:endCxn id="7" idx="2"/>
          </p:cNvCxnSpPr>
          <p:nvPr/>
        </p:nvCxnSpPr>
        <p:spPr>
          <a:xfrm flipH="1" flipV="1">
            <a:off x="7043397" y="4338029"/>
            <a:ext cx="949843" cy="2338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605CB688-4BBA-CF87-1643-E2BC4A2A23C4}"/>
              </a:ext>
            </a:extLst>
          </p:cNvPr>
          <p:cNvSpPr/>
          <p:nvPr/>
        </p:nvSpPr>
        <p:spPr>
          <a:xfrm>
            <a:off x="4537609" y="382750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 | 2</a:t>
            </a:r>
          </a:p>
        </p:txBody>
      </p:sp>
      <p:cxnSp>
        <p:nvCxnSpPr>
          <p:cNvPr id="19" name="Straight Connector 18">
            <a:extLst>
              <a:ext uri="{FF2B5EF4-FFF2-40B4-BE49-F238E27FC236}">
                <a16:creationId xmlns:a16="http://schemas.microsoft.com/office/drawing/2014/main" id="{F7F6E346-BEED-0B03-BB90-FC8C189A4D83}"/>
              </a:ext>
            </a:extLst>
          </p:cNvPr>
          <p:cNvCxnSpPr>
            <a:cxnSpLocks/>
            <a:stCxn id="4" idx="2"/>
            <a:endCxn id="7" idx="0"/>
          </p:cNvCxnSpPr>
          <p:nvPr/>
        </p:nvCxnSpPr>
        <p:spPr>
          <a:xfrm>
            <a:off x="5977062" y="3568800"/>
            <a:ext cx="1066335" cy="258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D144D9-4A82-01F6-C8B4-F6B405579A98}"/>
              </a:ext>
            </a:extLst>
          </p:cNvPr>
          <p:cNvCxnSpPr>
            <a:cxnSpLocks/>
            <a:stCxn id="13" idx="0"/>
            <a:endCxn id="4" idx="2"/>
          </p:cNvCxnSpPr>
          <p:nvPr/>
        </p:nvCxnSpPr>
        <p:spPr>
          <a:xfrm flipV="1">
            <a:off x="4994809" y="3568800"/>
            <a:ext cx="982253" cy="258705"/>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8BE253ED-2222-18FE-4130-1B8CC398121B}"/>
              </a:ext>
            </a:extLst>
          </p:cNvPr>
          <p:cNvSpPr/>
          <p:nvPr/>
        </p:nvSpPr>
        <p:spPr>
          <a:xfrm>
            <a:off x="6621640" y="525864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 1</a:t>
            </a:r>
          </a:p>
        </p:txBody>
      </p:sp>
      <p:cxnSp>
        <p:nvCxnSpPr>
          <p:cNvPr id="16" name="Straight Connector 15">
            <a:extLst>
              <a:ext uri="{FF2B5EF4-FFF2-40B4-BE49-F238E27FC236}">
                <a16:creationId xmlns:a16="http://schemas.microsoft.com/office/drawing/2014/main" id="{A309FCAA-6370-F485-DFC4-76C30F2139A8}"/>
              </a:ext>
            </a:extLst>
          </p:cNvPr>
          <p:cNvCxnSpPr>
            <a:cxnSpLocks/>
            <a:stCxn id="14" idx="0"/>
            <a:endCxn id="11" idx="2"/>
          </p:cNvCxnSpPr>
          <p:nvPr/>
        </p:nvCxnSpPr>
        <p:spPr>
          <a:xfrm flipH="1" flipV="1">
            <a:off x="6105045" y="5070626"/>
            <a:ext cx="973795" cy="188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D33D14-82D6-5B21-B98B-3F7332ACFF41}"/>
              </a:ext>
            </a:extLst>
          </p:cNvPr>
          <p:cNvCxnSpPr>
            <a:cxnSpLocks/>
            <a:stCxn id="11" idx="2"/>
            <a:endCxn id="21" idx="0"/>
          </p:cNvCxnSpPr>
          <p:nvPr/>
        </p:nvCxnSpPr>
        <p:spPr>
          <a:xfrm flipH="1">
            <a:off x="5113161" y="5070626"/>
            <a:ext cx="991884" cy="206957"/>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EF565D32-2E89-E3E1-B973-8B49F0D0BA10}"/>
              </a:ext>
            </a:extLst>
          </p:cNvPr>
          <p:cNvSpPr/>
          <p:nvPr/>
        </p:nvSpPr>
        <p:spPr>
          <a:xfrm>
            <a:off x="4655961" y="5277583"/>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4" name="Flowchart: Process 33">
            <a:extLst>
              <a:ext uri="{FF2B5EF4-FFF2-40B4-BE49-F238E27FC236}">
                <a16:creationId xmlns:a16="http://schemas.microsoft.com/office/drawing/2014/main" id="{C2152ED8-D2C3-2C13-B76D-D59509D41C13}"/>
              </a:ext>
            </a:extLst>
          </p:cNvPr>
          <p:cNvSpPr/>
          <p:nvPr/>
        </p:nvSpPr>
        <p:spPr>
          <a:xfrm>
            <a:off x="3718526" y="5968535"/>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NYT | 0</a:t>
            </a:r>
          </a:p>
        </p:txBody>
      </p:sp>
      <p:sp>
        <p:nvSpPr>
          <p:cNvPr id="35" name="Flowchart: Process 34">
            <a:extLst>
              <a:ext uri="{FF2B5EF4-FFF2-40B4-BE49-F238E27FC236}">
                <a16:creationId xmlns:a16="http://schemas.microsoft.com/office/drawing/2014/main" id="{EE2AFA3A-0B33-EF2F-A6B6-4BDE9A88A33C}"/>
              </a:ext>
            </a:extLst>
          </p:cNvPr>
          <p:cNvSpPr/>
          <p:nvPr/>
        </p:nvSpPr>
        <p:spPr>
          <a:xfrm>
            <a:off x="5677542" y="6023102"/>
            <a:ext cx="914400" cy="51052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 | 1</a:t>
            </a:r>
          </a:p>
        </p:txBody>
      </p:sp>
      <p:cxnSp>
        <p:nvCxnSpPr>
          <p:cNvPr id="36" name="Straight Connector 35">
            <a:extLst>
              <a:ext uri="{FF2B5EF4-FFF2-40B4-BE49-F238E27FC236}">
                <a16:creationId xmlns:a16="http://schemas.microsoft.com/office/drawing/2014/main" id="{3DB79387-8D0D-64BE-2119-F4E386ACA00D}"/>
              </a:ext>
            </a:extLst>
          </p:cNvPr>
          <p:cNvCxnSpPr>
            <a:cxnSpLocks/>
            <a:stCxn id="21" idx="2"/>
            <a:endCxn id="34" idx="0"/>
          </p:cNvCxnSpPr>
          <p:nvPr/>
        </p:nvCxnSpPr>
        <p:spPr>
          <a:xfrm flipH="1">
            <a:off x="4175726" y="5788108"/>
            <a:ext cx="937435" cy="180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9CB5E6-F255-72C7-A13B-C304A5E17A55}"/>
              </a:ext>
            </a:extLst>
          </p:cNvPr>
          <p:cNvCxnSpPr>
            <a:cxnSpLocks/>
            <a:stCxn id="35" idx="0"/>
            <a:endCxn id="21" idx="2"/>
          </p:cNvCxnSpPr>
          <p:nvPr/>
        </p:nvCxnSpPr>
        <p:spPr>
          <a:xfrm flipH="1" flipV="1">
            <a:off x="5113161" y="5788108"/>
            <a:ext cx="1021581" cy="2349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3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03</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D2D12F-B305-58E6-CD86-6A560806EE47}"/>
              </a:ext>
            </a:extLst>
          </p:cNvPr>
          <p:cNvSpPr txBox="1"/>
          <p:nvPr/>
        </p:nvSpPr>
        <p:spPr>
          <a:xfrm>
            <a:off x="695192" y="2155518"/>
            <a:ext cx="11046844" cy="2267672"/>
          </a:xfrm>
          <a:prstGeom prst="rect">
            <a:avLst/>
          </a:prstGeom>
          <a:noFill/>
        </p:spPr>
        <p:txBody>
          <a:bodyPr wrap="square">
            <a:spAutoFit/>
          </a:bodyPr>
          <a:lstStyle/>
          <a:p>
            <a:pPr marL="285750" lvl="5" indent="-285750" algn="just">
              <a:lnSpc>
                <a:spcPct val="150000"/>
              </a:lnSpc>
              <a:buFont typeface="Arial" panose="020B0604020202020204" pitchFamily="34" charset="0"/>
              <a:buChar char="•"/>
            </a:pPr>
            <a:r>
              <a:rPr lang="vi-VN" sz="1600" b="1">
                <a:effectLst/>
                <a:latin typeface="Montserrat" panose="00000500000000000000" pitchFamily="2" charset="0"/>
                <a:ea typeface="Times New Roman" panose="02020603050405020304" pitchFamily="18" charset="0"/>
                <a:cs typeface="Times New Roman" panose="02020603050405020304" pitchFamily="18" charset="0"/>
              </a:rPr>
              <a:t>Khả năng thích ứng</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Thuật toán có </a:t>
            </a:r>
            <a:r>
              <a:rPr lang="vi-VN" sz="1600" b="1">
                <a:solidFill>
                  <a:srgbClr val="CF6402"/>
                </a:solidFill>
                <a:effectLst/>
                <a:latin typeface="Comfortaa" panose="00000500000000000000" pitchFamily="2" charset="0"/>
                <a:ea typeface="Times New Roman" panose="02020603050405020304" pitchFamily="18" charset="0"/>
                <a:cs typeface="Times New Roman" panose="02020603050405020304" pitchFamily="18" charset="0"/>
              </a:rPr>
              <a:t>khả năng thích ứng với các thay đổi trong dữ liệu đầu vào</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Nó cung cấp một cách linh hoạt để </a:t>
            </a:r>
            <a:r>
              <a:rPr lang="vi-VN" sz="1600" b="1">
                <a:solidFill>
                  <a:srgbClr val="CF6402"/>
                </a:solidFill>
                <a:effectLst/>
                <a:latin typeface="Comfortaa" panose="00000500000000000000" pitchFamily="2" charset="0"/>
                <a:ea typeface="Times New Roman" panose="02020603050405020304" pitchFamily="18" charset="0"/>
                <a:cs typeface="Times New Roman" panose="02020603050405020304" pitchFamily="18" charset="0"/>
              </a:rPr>
              <a:t>xây dựng cây Huffman dựa trên thông tin xuất hiện thực tế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trong quá trình nén, từ đó </a:t>
            </a: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cải thiện hiệu suất nén</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a:t>
            </a:r>
          </a:p>
          <a:p>
            <a:pPr marL="285750" lvl="5" indent="-285750" algn="just">
              <a:lnSpc>
                <a:spcPct val="150000"/>
              </a:lnSpc>
              <a:buFont typeface="Arial" panose="020B0604020202020204" pitchFamily="34" charset="0"/>
              <a:buChar char="•"/>
            </a:pPr>
            <a:r>
              <a:rPr lang="vi-VN" sz="1600" b="1">
                <a:effectLst/>
                <a:latin typeface="Montserrat" panose="00000500000000000000" pitchFamily="2" charset="0"/>
                <a:ea typeface="Times New Roman" panose="02020603050405020304" pitchFamily="18" charset="0"/>
                <a:cs typeface="Times New Roman" panose="02020603050405020304" pitchFamily="18" charset="0"/>
              </a:rPr>
              <a:t>Hiệu suất nén cao: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Với </a:t>
            </a: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khả năng xây dựng cây Huffman động</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thuật toán Adaptive Huffman Coding có thể </a:t>
            </a: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tạo ra mã ngắn hơn</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cho các ký tự xuất hiện thường xuyên, giúp </a:t>
            </a: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giảm kích thước của dữ liệu </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nén.</a:t>
            </a:r>
          </a:p>
        </p:txBody>
      </p:sp>
      <p:sp>
        <p:nvSpPr>
          <p:cNvPr id="7" name="TextBox 6">
            <a:extLst>
              <a:ext uri="{FF2B5EF4-FFF2-40B4-BE49-F238E27FC236}">
                <a16:creationId xmlns:a16="http://schemas.microsoft.com/office/drawing/2014/main" id="{58D94785-CC2A-5569-E214-FD7C286AD8EA}"/>
              </a:ext>
            </a:extLst>
          </p:cNvPr>
          <p:cNvSpPr txBox="1"/>
          <p:nvPr/>
        </p:nvSpPr>
        <p:spPr>
          <a:xfrm>
            <a:off x="-192922" y="996247"/>
            <a:ext cx="9017608"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vi-VN"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Ưu điểm và hạn chế của Arithmetic</a:t>
            </a:r>
            <a:endParaRPr lang="en-US" sz="2800" b="1">
              <a:solidFill>
                <a:srgbClr val="FEC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4" name="TextBox 13">
            <a:extLst>
              <a:ext uri="{FF2B5EF4-FFF2-40B4-BE49-F238E27FC236}">
                <a16:creationId xmlns:a16="http://schemas.microsoft.com/office/drawing/2014/main" id="{038D9CE0-E982-E612-0B3B-07BCD0868B0F}"/>
              </a:ext>
            </a:extLst>
          </p:cNvPr>
          <p:cNvSpPr txBox="1"/>
          <p:nvPr/>
        </p:nvSpPr>
        <p:spPr>
          <a:xfrm>
            <a:off x="504605" y="1666296"/>
            <a:ext cx="6197600" cy="46102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vi-VN" sz="1800" b="1">
                <a:effectLst/>
                <a:latin typeface="Montserrat" panose="00000500000000000000" pitchFamily="2" charset="0"/>
                <a:ea typeface="Times New Roman" panose="02020603050405020304" pitchFamily="18" charset="0"/>
                <a:cs typeface="Times New Roman" panose="02020603050405020304" pitchFamily="18" charset="0"/>
              </a:rPr>
              <a:t>Ưu điểm</a:t>
            </a:r>
            <a:endParaRPr lang="en-US" b="1">
              <a:effectLst/>
              <a:latin typeface="Montserrat" panose="00000500000000000000" pitchFamily="2" charset="0"/>
              <a:ea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ED825F7-67FC-C928-E31F-0B5990168E13}"/>
              </a:ext>
            </a:extLst>
          </p:cNvPr>
          <p:cNvSpPr txBox="1"/>
          <p:nvPr/>
        </p:nvSpPr>
        <p:spPr>
          <a:xfrm>
            <a:off x="695192" y="4861238"/>
            <a:ext cx="11046844" cy="1529008"/>
          </a:xfrm>
          <a:prstGeom prst="rect">
            <a:avLst/>
          </a:prstGeom>
          <a:noFill/>
        </p:spPr>
        <p:txBody>
          <a:bodyPr wrap="square">
            <a:spAutoFit/>
          </a:bodyPr>
          <a:lstStyle/>
          <a:p>
            <a:pPr marL="285750" marR="0" lvl="5" indent="-285750" algn="just"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vi-VN" sz="1600" b="1" i="0" u="none" strike="noStrike" kern="0" cap="none" spc="0" normalizeH="0" baseline="0" noProof="0">
                <a:ln>
                  <a:noFill/>
                </a:ln>
                <a:solidFill>
                  <a:srgbClr val="000000"/>
                </a:solidFill>
                <a:effectLst/>
                <a:uLnTx/>
                <a:uFillTx/>
                <a:latin typeface="Montserrat" panose="00000500000000000000" pitchFamily="2" charset="0"/>
                <a:ea typeface="Times New Roman" panose="02020603050405020304" pitchFamily="18" charset="0"/>
                <a:cs typeface="Times New Roman" panose="02020603050405020304" pitchFamily="18" charset="0"/>
                <a:sym typeface="Arial"/>
              </a:rPr>
              <a:t>Tính toán phức tạp: </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So với Huffman Coding truyền thống, thuật toán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A</a:t>
            </a:r>
            <a:r>
              <a:rPr kumimoji="0" lang="vi-VN" sz="1600" b="1" i="0" u="none" strike="noStrike" kern="0" cap="none" spc="0" normalizeH="0" baseline="0" noProof="0">
                <a:ln>
                  <a:noFill/>
                </a:ln>
                <a:solidFill>
                  <a:schemeClr val="tx1"/>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daptive Huffman Coding đòi hỏi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tính toán phức tạp hơn </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do sự thay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đổi động của cây Huffman</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a:t>
            </a:r>
          </a:p>
          <a:p>
            <a:pPr marL="285750" marR="0" lvl="5" indent="-285750" algn="just"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vi-VN" sz="1600" b="1" i="0" u="none" strike="noStrike" kern="0" cap="none" spc="0" normalizeH="0" baseline="0" noProof="0">
                <a:ln>
                  <a:noFill/>
                </a:ln>
                <a:solidFill>
                  <a:srgbClr val="000000"/>
                </a:solidFill>
                <a:effectLst/>
                <a:uLnTx/>
                <a:uFillTx/>
                <a:latin typeface="Montserrat" panose="00000500000000000000" pitchFamily="2" charset="0"/>
                <a:ea typeface="Times New Roman" panose="02020603050405020304" pitchFamily="18" charset="0"/>
                <a:cs typeface="Times New Roman" panose="02020603050405020304" pitchFamily="18" charset="0"/>
                <a:sym typeface="Arial"/>
              </a:rPr>
              <a:t>Không thích hợp cho dữ liệu nhỏ: </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Trong trường hợp dữ liệu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đầu vào có kích thước nhỏ</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lợi ích của việc thích ứng cây Huffman có thể không lớn</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 trong khi </a:t>
            </a:r>
            <a:r>
              <a:rPr kumimoji="0" lang="vi-VN" sz="1600" b="1" i="0" u="none" strike="noStrike" kern="0" cap="none" spc="0" normalizeH="0" baseline="0" noProof="0">
                <a:ln>
                  <a:noFill/>
                </a:ln>
                <a:solidFill>
                  <a:srgbClr val="FF0000"/>
                </a:solidFill>
                <a:effectLst/>
                <a:uLnTx/>
                <a:uFillTx/>
                <a:latin typeface="Comfortaa" panose="00000500000000000000" pitchFamily="2" charset="0"/>
                <a:ea typeface="Times New Roman" panose="02020603050405020304" pitchFamily="18" charset="0"/>
                <a:cs typeface="Times New Roman" panose="02020603050405020304" pitchFamily="18" charset="0"/>
                <a:sym typeface="Arial"/>
              </a:rPr>
              <a:t>chi phí tính toán có thể tăng lên</a:t>
            </a:r>
          </a:p>
        </p:txBody>
      </p:sp>
      <p:sp>
        <p:nvSpPr>
          <p:cNvPr id="25" name="TextBox 24">
            <a:extLst>
              <a:ext uri="{FF2B5EF4-FFF2-40B4-BE49-F238E27FC236}">
                <a16:creationId xmlns:a16="http://schemas.microsoft.com/office/drawing/2014/main" id="{5A48D08D-9431-FEB4-7779-AEB21C1236FD}"/>
              </a:ext>
            </a:extLst>
          </p:cNvPr>
          <p:cNvSpPr txBox="1"/>
          <p:nvPr/>
        </p:nvSpPr>
        <p:spPr>
          <a:xfrm>
            <a:off x="504605" y="4400214"/>
            <a:ext cx="6197600" cy="461024"/>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
              <a:tabLst/>
              <a:defRPr/>
            </a:pPr>
            <a:r>
              <a:rPr kumimoji="0" lang="vi-VN" sz="1800" b="1" i="0" u="none" strike="noStrike" kern="0" cap="none" spc="0" normalizeH="0" baseline="0" noProof="0">
                <a:ln>
                  <a:noFill/>
                </a:ln>
                <a:solidFill>
                  <a:srgbClr val="000000"/>
                </a:solidFill>
                <a:effectLst/>
                <a:uLnTx/>
                <a:uFillTx/>
                <a:latin typeface="Montserrat" panose="00000500000000000000" pitchFamily="2" charset="0"/>
                <a:ea typeface="Times New Roman" panose="02020603050405020304" pitchFamily="18" charset="0"/>
                <a:cs typeface="Times New Roman" panose="02020603050405020304" pitchFamily="18" charset="0"/>
                <a:sym typeface="Arial"/>
              </a:rPr>
              <a:t>Hạn chế</a:t>
            </a:r>
            <a:endParaRPr kumimoji="0" lang="en-US" b="1" i="0" u="none" strike="noStrike" kern="0" cap="none" spc="0" normalizeH="0" baseline="0" noProof="0">
              <a:ln>
                <a:noFill/>
              </a:ln>
              <a:solidFill>
                <a:srgbClr val="000000"/>
              </a:solidFill>
              <a:effectLst/>
              <a:uLnTx/>
              <a:uFillTx/>
              <a:latin typeface="Montserrat" panose="00000500000000000000" pitchFamily="2" charset="0"/>
              <a:ea typeface="Arial" panose="020B0604020202020204" pitchFamily="34" charset="0"/>
              <a:cs typeface="Arial" panose="020B0604020202020204" pitchFamily="34" charset="0"/>
              <a:sym typeface="Arial"/>
            </a:endParaRPr>
          </a:p>
        </p:txBody>
      </p:sp>
      <p:sp>
        <p:nvSpPr>
          <p:cNvPr id="4" name="Google Shape;192;p28">
            <a:extLst>
              <a:ext uri="{FF2B5EF4-FFF2-40B4-BE49-F238E27FC236}">
                <a16:creationId xmlns:a16="http://schemas.microsoft.com/office/drawing/2014/main" id="{0BF45A71-C24F-F527-7618-3196004B558B}"/>
              </a:ext>
            </a:extLst>
          </p:cNvPr>
          <p:cNvSpPr txBox="1"/>
          <p:nvPr/>
        </p:nvSpPr>
        <p:spPr>
          <a:xfrm>
            <a:off x="1735504" y="125559"/>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THUẬT TOÁN ADAPTIVE HUFFMAN CODING </a:t>
            </a:r>
            <a:endParaRPr lang="en-US" sz="3200">
              <a:solidFill>
                <a:schemeClr val="tx1"/>
              </a:solidFill>
            </a:endParaRPr>
          </a:p>
        </p:txBody>
      </p:sp>
    </p:spTree>
    <p:extLst>
      <p:ext uri="{BB962C8B-B14F-4D97-AF65-F5344CB8AC3E}">
        <p14:creationId xmlns:p14="http://schemas.microsoft.com/office/powerpoint/2010/main" val="73997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p:nvPr/>
        </p:nvSpPr>
        <p:spPr>
          <a:xfrm>
            <a:off x="1039314" y="1278404"/>
            <a:ext cx="15147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173A"/>
              </a:buClr>
              <a:buSzPts val="6000"/>
              <a:buFont typeface="Montserrat Black"/>
              <a:buNone/>
            </a:pPr>
            <a:r>
              <a:rPr lang="en-US" sz="7200" b="0" i="0" u="none" strike="noStrike" cap="none">
                <a:solidFill>
                  <a:schemeClr val="dk1"/>
                </a:solidFill>
                <a:latin typeface="Montserrat Black"/>
                <a:ea typeface="Montserrat Black"/>
                <a:cs typeface="Montserrat Black"/>
                <a:sym typeface="Montserrat Black"/>
              </a:rPr>
              <a:t>04</a:t>
            </a:r>
            <a:endParaRPr/>
          </a:p>
        </p:txBody>
      </p:sp>
      <p:sp>
        <p:nvSpPr>
          <p:cNvPr id="254" name="Google Shape;254;p35"/>
          <p:cNvSpPr txBox="1"/>
          <p:nvPr/>
        </p:nvSpPr>
        <p:spPr>
          <a:xfrm>
            <a:off x="1039313" y="2120203"/>
            <a:ext cx="9507818" cy="841801"/>
          </a:xfrm>
          <a:prstGeom prst="rect">
            <a:avLst/>
          </a:prstGeom>
          <a:noFill/>
          <a:ln>
            <a:noFill/>
          </a:ln>
        </p:spPr>
        <p:txBody>
          <a:bodyPr spcFirstLastPara="1" wrap="square" lIns="91425" tIns="91425" rIns="91425" bIns="91425" anchor="b" anchorCtr="0">
            <a:noAutofit/>
          </a:bodyPr>
          <a:lstStyle/>
          <a:p>
            <a:pPr lvl="0">
              <a:buClr>
                <a:srgbClr val="AE77D6"/>
              </a:buClr>
              <a:buSzPts val="2400"/>
            </a:pPr>
            <a:r>
              <a:rPr lang="en-US" sz="4400">
                <a:solidFill>
                  <a:srgbClr val="51127C"/>
                </a:solidFill>
                <a:latin typeface="Montserrat Black"/>
                <a:sym typeface="Montserrat Black"/>
              </a:rPr>
              <a:t>KẾT QUẢ ĐÁNH GIÁ</a:t>
            </a:r>
            <a:endParaRPr lang="en-US" sz="4400">
              <a:solidFill>
                <a:srgbClr val="51127C"/>
              </a:solidFill>
            </a:endParaRPr>
          </a:p>
        </p:txBody>
      </p:sp>
    </p:spTree>
    <p:extLst>
      <p:ext uri="{BB962C8B-B14F-4D97-AF65-F5344CB8AC3E}">
        <p14:creationId xmlns:p14="http://schemas.microsoft.com/office/powerpoint/2010/main" val="1870293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04</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D2D12F-B305-58E6-CD86-6A560806EE47}"/>
              </a:ext>
            </a:extLst>
          </p:cNvPr>
          <p:cNvSpPr txBox="1"/>
          <p:nvPr/>
        </p:nvSpPr>
        <p:spPr>
          <a:xfrm>
            <a:off x="1511238" y="1274762"/>
            <a:ext cx="9428542" cy="513346"/>
          </a:xfrm>
          <a:prstGeom prst="rect">
            <a:avLst/>
          </a:prstGeom>
          <a:noFill/>
        </p:spPr>
        <p:txBody>
          <a:bodyPr wrap="square">
            <a:spAutoFit/>
          </a:bodyPr>
          <a:lstStyle/>
          <a:p>
            <a:pPr marR="0" algn="just">
              <a:lnSpc>
                <a:spcPct val="200000"/>
              </a:lnSpc>
              <a:spcBef>
                <a:spcPts val="0"/>
              </a:spcBef>
              <a:spcAft>
                <a:spcPts val="600"/>
              </a:spcAft>
            </a:pPr>
            <a:r>
              <a:rPr lang="en-US" sz="1600" b="1">
                <a:effectLst/>
                <a:latin typeface="Comfortaa" panose="00000500000000000000" pitchFamily="2" charset="0"/>
                <a:ea typeface="Calibri" panose="020F0502020204030204" pitchFamily="34" charset="0"/>
                <a:cs typeface="Times New Roman" panose="02020603050405020304" pitchFamily="18" charset="0"/>
              </a:rPr>
              <a:t>Bảng kết quả đánh giá so sánh 2 thuật toán nén ARITHMETIC và ADAPTIVE HUFFMAN    </a:t>
            </a:r>
            <a:endPar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p:txBody>
      </p:sp>
      <p:sp>
        <p:nvSpPr>
          <p:cNvPr id="6" name="Google Shape;192;p28">
            <a:extLst>
              <a:ext uri="{FF2B5EF4-FFF2-40B4-BE49-F238E27FC236}">
                <a16:creationId xmlns:a16="http://schemas.microsoft.com/office/drawing/2014/main" id="{B83C77C2-9A8F-0C73-7C03-5754585E185C}"/>
              </a:ext>
            </a:extLst>
          </p:cNvPr>
          <p:cNvSpPr txBox="1"/>
          <p:nvPr/>
        </p:nvSpPr>
        <p:spPr>
          <a:xfrm>
            <a:off x="1903273" y="136987"/>
            <a:ext cx="10285046" cy="677078"/>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3200">
                <a:solidFill>
                  <a:schemeClr val="tx1"/>
                </a:solidFill>
                <a:latin typeface="Montserrat Black"/>
                <a:sym typeface="Montserrat Black"/>
              </a:rPr>
              <a:t>KẾT QUẢ ĐÁNH GIÁ</a:t>
            </a:r>
          </a:p>
        </p:txBody>
      </p:sp>
      <p:graphicFrame>
        <p:nvGraphicFramePr>
          <p:cNvPr id="10" name="Table 9">
            <a:extLst>
              <a:ext uri="{FF2B5EF4-FFF2-40B4-BE49-F238E27FC236}">
                <a16:creationId xmlns:a16="http://schemas.microsoft.com/office/drawing/2014/main" id="{05399E00-C6AF-64E8-CE71-0F7D9E003079}"/>
              </a:ext>
            </a:extLst>
          </p:cNvPr>
          <p:cNvGraphicFramePr>
            <a:graphicFrameLocks noGrp="1"/>
          </p:cNvGraphicFramePr>
          <p:nvPr>
            <p:extLst>
              <p:ext uri="{D42A27DB-BD31-4B8C-83A1-F6EECF244321}">
                <p14:modId xmlns:p14="http://schemas.microsoft.com/office/powerpoint/2010/main" val="4106774048"/>
              </p:ext>
            </p:extLst>
          </p:nvPr>
        </p:nvGraphicFramePr>
        <p:xfrm>
          <a:off x="342900" y="2170096"/>
          <a:ext cx="11264900" cy="4116404"/>
        </p:xfrm>
        <a:graphic>
          <a:graphicData uri="http://schemas.openxmlformats.org/drawingml/2006/table">
            <a:tbl>
              <a:tblPr firstRow="1" firstCol="1" bandRow="1">
                <a:tableStyleId>{692A9365-9969-4472-9A99-2019A23FF0EC}</a:tableStyleId>
              </a:tblPr>
              <a:tblGrid>
                <a:gridCol w="1397000">
                  <a:extLst>
                    <a:ext uri="{9D8B030D-6E8A-4147-A177-3AD203B41FA5}">
                      <a16:colId xmlns:a16="http://schemas.microsoft.com/office/drawing/2014/main" val="82127329"/>
                    </a:ext>
                  </a:extLst>
                </a:gridCol>
                <a:gridCol w="1644650">
                  <a:extLst>
                    <a:ext uri="{9D8B030D-6E8A-4147-A177-3AD203B41FA5}">
                      <a16:colId xmlns:a16="http://schemas.microsoft.com/office/drawing/2014/main" val="3168344604"/>
                    </a:ext>
                  </a:extLst>
                </a:gridCol>
                <a:gridCol w="1644650">
                  <a:extLst>
                    <a:ext uri="{9D8B030D-6E8A-4147-A177-3AD203B41FA5}">
                      <a16:colId xmlns:a16="http://schemas.microsoft.com/office/drawing/2014/main" val="1572514885"/>
                    </a:ext>
                  </a:extLst>
                </a:gridCol>
                <a:gridCol w="1644650">
                  <a:extLst>
                    <a:ext uri="{9D8B030D-6E8A-4147-A177-3AD203B41FA5}">
                      <a16:colId xmlns:a16="http://schemas.microsoft.com/office/drawing/2014/main" val="2615302644"/>
                    </a:ext>
                  </a:extLst>
                </a:gridCol>
                <a:gridCol w="1644650">
                  <a:extLst>
                    <a:ext uri="{9D8B030D-6E8A-4147-A177-3AD203B41FA5}">
                      <a16:colId xmlns:a16="http://schemas.microsoft.com/office/drawing/2014/main" val="174218624"/>
                    </a:ext>
                  </a:extLst>
                </a:gridCol>
                <a:gridCol w="1644650">
                  <a:extLst>
                    <a:ext uri="{9D8B030D-6E8A-4147-A177-3AD203B41FA5}">
                      <a16:colId xmlns:a16="http://schemas.microsoft.com/office/drawing/2014/main" val="3530149894"/>
                    </a:ext>
                  </a:extLst>
                </a:gridCol>
                <a:gridCol w="1644650">
                  <a:extLst>
                    <a:ext uri="{9D8B030D-6E8A-4147-A177-3AD203B41FA5}">
                      <a16:colId xmlns:a16="http://schemas.microsoft.com/office/drawing/2014/main" val="2408155349"/>
                    </a:ext>
                  </a:extLst>
                </a:gridCol>
              </a:tblGrid>
              <a:tr h="782619">
                <a:tc rowSpan="2">
                  <a:txBody>
                    <a:bodyPr/>
                    <a:lstStyle/>
                    <a:p>
                      <a:pPr marL="0" marR="0" algn="ctr">
                        <a:lnSpc>
                          <a:spcPct val="150000"/>
                        </a:lnSpc>
                        <a:spcBef>
                          <a:spcPts val="0"/>
                        </a:spcBef>
                        <a:spcAft>
                          <a:spcPts val="600"/>
                        </a:spcAft>
                      </a:pPr>
                      <a:r>
                        <a:rPr lang="en-US" sz="1400" b="1">
                          <a:effectLst/>
                          <a:latin typeface="Comfortaa" panose="00000500000000000000" pitchFamily="2" charset="0"/>
                        </a:rPr>
                        <a:t>Data File Size</a:t>
                      </a:r>
                      <a:endParaRPr lang="en-US" sz="1200" b="1">
                        <a:effectLst/>
                        <a:latin typeface="Comfortaa" panose="00000500000000000000" pitchFamily="2" charset="0"/>
                      </a:endParaRPr>
                    </a:p>
                    <a:p>
                      <a:pPr marL="0" marR="0" algn="ctr">
                        <a:lnSpc>
                          <a:spcPct val="150000"/>
                        </a:lnSpc>
                        <a:spcBef>
                          <a:spcPts val="0"/>
                        </a:spcBef>
                        <a:spcAft>
                          <a:spcPts val="600"/>
                        </a:spcAft>
                      </a:pPr>
                      <a:r>
                        <a:rPr lang="en-US" sz="1400" b="1">
                          <a:effectLst/>
                          <a:latin typeface="Comfortaa" panose="00000500000000000000" pitchFamily="2" charset="0"/>
                        </a:rPr>
                        <a:t>(bytes)</a:t>
                      </a:r>
                      <a:endParaRPr lang="en-US" sz="12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800" b="1">
                          <a:effectLst/>
                          <a:latin typeface="Comfortaa" panose="00000500000000000000" pitchFamily="2" charset="0"/>
                        </a:rPr>
                        <a:t>Size after</a:t>
                      </a:r>
                    </a:p>
                    <a:p>
                      <a:pPr marL="0" marR="0" algn="ctr">
                        <a:lnSpc>
                          <a:spcPct val="107000"/>
                        </a:lnSpc>
                        <a:spcBef>
                          <a:spcPts val="0"/>
                        </a:spcBef>
                        <a:spcAft>
                          <a:spcPts val="0"/>
                        </a:spcAft>
                      </a:pPr>
                      <a:r>
                        <a:rPr lang="en-US" sz="1800" b="1">
                          <a:effectLst/>
                          <a:latin typeface="Comfortaa" panose="00000500000000000000" pitchFamily="2" charset="0"/>
                        </a:rPr>
                        <a:t>compression</a:t>
                      </a:r>
                      <a:endParaRPr lang="en-US" sz="18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a:effectLst/>
                          <a:latin typeface="Comfortaa" panose="00000500000000000000" pitchFamily="2" charset="0"/>
                        </a:rPr>
                        <a:t>Compression</a:t>
                      </a:r>
                    </a:p>
                    <a:p>
                      <a:pPr marL="0" marR="0" algn="ctr">
                        <a:lnSpc>
                          <a:spcPct val="107000"/>
                        </a:lnSpc>
                        <a:spcBef>
                          <a:spcPts val="0"/>
                        </a:spcBef>
                        <a:spcAft>
                          <a:spcPts val="0"/>
                        </a:spcAft>
                      </a:pPr>
                      <a:r>
                        <a:rPr lang="en-US" sz="1800" b="1">
                          <a:effectLst/>
                          <a:latin typeface="Comfortaa" panose="00000500000000000000" pitchFamily="2" charset="0"/>
                          <a:ea typeface="Arial" panose="020B0604020202020204" pitchFamily="34" charset="0"/>
                          <a:cs typeface="Arial" panose="020B0604020202020204" pitchFamily="34" charset="0"/>
                        </a:rPr>
                        <a:t>ratio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1">
                          <a:effectLst/>
                          <a:latin typeface="Comfortaa" panose="00000500000000000000" pitchFamily="2" charset="0"/>
                        </a:rPr>
                        <a:t>Compression</a:t>
                      </a:r>
                    </a:p>
                    <a:p>
                      <a:pPr marL="0" marR="0" algn="ctr">
                        <a:lnSpc>
                          <a:spcPct val="107000"/>
                        </a:lnSpc>
                        <a:spcBef>
                          <a:spcPts val="0"/>
                        </a:spcBef>
                        <a:spcAft>
                          <a:spcPts val="0"/>
                        </a:spcAft>
                      </a:pPr>
                      <a:r>
                        <a:rPr lang="en-US" sz="1800" b="1">
                          <a:effectLst/>
                          <a:latin typeface="Comfortaa" panose="00000500000000000000" pitchFamily="2" charset="0"/>
                        </a:rPr>
                        <a:t>time</a:t>
                      </a:r>
                      <a:endParaRPr lang="en-US" sz="1800" b="1">
                        <a:effectLst/>
                        <a:latin typeface="Comfortaa"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99488179"/>
                  </a:ext>
                </a:extLst>
              </a:tr>
              <a:tr h="839320">
                <a:tc vMerge="1">
                  <a:txBody>
                    <a:bodyPr/>
                    <a:lstStyle/>
                    <a:p>
                      <a:endParaRPr lang="en-US"/>
                    </a:p>
                  </a:txBody>
                  <a:tcPr/>
                </a:tc>
                <a:tc>
                  <a:txBody>
                    <a:bodyPr/>
                    <a:lstStyle/>
                    <a:p>
                      <a:pPr marL="0" marR="0" algn="ctr">
                        <a:lnSpc>
                          <a:spcPct val="150000"/>
                        </a:lnSpc>
                        <a:spcBef>
                          <a:spcPts val="0"/>
                        </a:spcBef>
                        <a:spcAft>
                          <a:spcPts val="600"/>
                        </a:spcAft>
                      </a:pPr>
                      <a:r>
                        <a:rPr lang="vi-VN" sz="1400" b="1">
                          <a:effectLst/>
                          <a:latin typeface="Montserrat" panose="00000500000000000000" pitchFamily="2" charset="0"/>
                        </a:rPr>
                        <a:t>Arithmetic</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400" b="1">
                          <a:effectLst/>
                          <a:latin typeface="Montserrat" panose="00000500000000000000" pitchFamily="2" charset="0"/>
                        </a:rPr>
                        <a:t>Adaptive Huffman</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vi-VN" sz="1400" b="1">
                          <a:effectLst/>
                          <a:latin typeface="Montserrat" panose="00000500000000000000" pitchFamily="2" charset="0"/>
                        </a:rPr>
                        <a:t>Arithmetic</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400" b="1">
                          <a:effectLst/>
                          <a:latin typeface="Montserrat" panose="00000500000000000000" pitchFamily="2" charset="0"/>
                        </a:rPr>
                        <a:t>Adaptive Huffman</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vi-VN" sz="1400" b="1">
                          <a:effectLst/>
                          <a:latin typeface="Montserrat" panose="00000500000000000000" pitchFamily="2" charset="0"/>
                        </a:rPr>
                        <a:t>Arithmetic</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400" b="1">
                          <a:effectLst/>
                          <a:latin typeface="Montserrat" panose="00000500000000000000" pitchFamily="2" charset="0"/>
                        </a:rPr>
                        <a:t>Adaptive Huffman</a:t>
                      </a:r>
                      <a:endParaRPr lang="en-US" sz="1400" b="1">
                        <a:effectLst/>
                        <a:latin typeface="Montserrat" panose="00000500000000000000" pitchFamily="2"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252685"/>
                  </a:ext>
                </a:extLst>
              </a:tr>
              <a:tr h="498893">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3049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2320</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2237</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1.31</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1.36</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7</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0.182</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486845"/>
                  </a:ext>
                </a:extLst>
              </a:tr>
              <a:tr h="498893">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6049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2320</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4402</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2.61</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1.37</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48</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0.336</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0408700"/>
                  </a:ext>
                </a:extLst>
              </a:tr>
              <a:tr h="498893">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10049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4744</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8432</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2.12</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solidFill>
                            <a:srgbClr val="FFC000"/>
                          </a:solidFill>
                          <a:effectLst/>
                          <a:latin typeface="Comfortaa" panose="00000500000000000000" pitchFamily="2" charset="0"/>
                          <a:ea typeface="Calibri" panose="020F0502020204030204" pitchFamily="34" charset="0"/>
                          <a:cs typeface="Mongolian Baiti" panose="03000500000000000000" pitchFamily="66" charset="0"/>
                        </a:rPr>
                        <a:t>1.19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281</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0.999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806867"/>
                  </a:ext>
                </a:extLst>
              </a:tr>
              <a:tr h="498893">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15049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4744</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12566</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3.17</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1.20</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883</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1.432</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000287"/>
                  </a:ext>
                </a:extLst>
              </a:tr>
              <a:tr h="498893">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20049</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4744</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16730</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solidFill>
                            <a:srgbClr val="FF0000"/>
                          </a:solidFill>
                          <a:effectLst/>
                          <a:latin typeface="Comfortaa" panose="00000500000000000000" pitchFamily="2" charset="0"/>
                          <a:ea typeface="Calibri" panose="020F0502020204030204" pitchFamily="34" charset="0"/>
                          <a:cs typeface="Mongolian Baiti" panose="03000500000000000000" pitchFamily="66" charset="0"/>
                        </a:rPr>
                        <a:t>4.23</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1.20</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solidFill>
                            <a:srgbClr val="FF0000"/>
                          </a:solidFill>
                          <a:effectLst/>
                          <a:latin typeface="Comfortaa" panose="00000500000000000000" pitchFamily="2" charset="0"/>
                          <a:ea typeface="Calibri" panose="020F0502020204030204" pitchFamily="34" charset="0"/>
                          <a:cs typeface="Mongolian Baiti" panose="03000500000000000000" pitchFamily="66" charset="0"/>
                        </a:rPr>
                        <a:t>2585</a:t>
                      </a:r>
                      <a:endParaRPr lang="en-US" sz="1200" b="1">
                        <a:solidFill>
                          <a:srgbClr val="FF0000"/>
                        </a:solidFill>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600" b="1">
                          <a:effectLst/>
                          <a:latin typeface="Comfortaa" panose="00000500000000000000" pitchFamily="2" charset="0"/>
                          <a:ea typeface="Calibri" panose="020F0502020204030204" pitchFamily="34" charset="0"/>
                          <a:cs typeface="Mongolian Baiti" panose="03000500000000000000" pitchFamily="66" charset="0"/>
                        </a:rPr>
                        <a:t>3.568</a:t>
                      </a:r>
                      <a:endParaRPr lang="en-US" sz="1200" b="1">
                        <a:effectLst/>
                        <a:latin typeface="Comfortaa" panose="00000500000000000000" pitchFamily="2" charset="0"/>
                        <a:ea typeface="Arial" panose="020B0604020202020204" pitchFamily="34" charset="0"/>
                        <a:cs typeface="Mongolian Baiti" panose="03000500000000000000" pitchFamily="66"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574549"/>
                  </a:ext>
                </a:extLst>
              </a:tr>
            </a:tbl>
          </a:graphicData>
        </a:graphic>
      </p:graphicFrame>
    </p:spTree>
    <p:extLst>
      <p:ext uri="{BB962C8B-B14F-4D97-AF65-F5344CB8AC3E}">
        <p14:creationId xmlns:p14="http://schemas.microsoft.com/office/powerpoint/2010/main" val="2342372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p:nvPr/>
        </p:nvSpPr>
        <p:spPr>
          <a:xfrm>
            <a:off x="1039314" y="1278404"/>
            <a:ext cx="15147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173A"/>
              </a:buClr>
              <a:buSzPts val="6000"/>
              <a:buFont typeface="Montserrat Black"/>
              <a:buNone/>
            </a:pPr>
            <a:r>
              <a:rPr lang="en-US" sz="7200" b="0" i="0" u="none" strike="noStrike" cap="none">
                <a:solidFill>
                  <a:schemeClr val="dk1"/>
                </a:solidFill>
                <a:latin typeface="Montserrat Black"/>
                <a:ea typeface="Montserrat Black"/>
                <a:cs typeface="Montserrat Black"/>
                <a:sym typeface="Montserrat Black"/>
              </a:rPr>
              <a:t>04</a:t>
            </a:r>
            <a:endParaRPr/>
          </a:p>
        </p:txBody>
      </p:sp>
      <p:sp>
        <p:nvSpPr>
          <p:cNvPr id="254" name="Google Shape;254;p35"/>
          <p:cNvSpPr txBox="1"/>
          <p:nvPr/>
        </p:nvSpPr>
        <p:spPr>
          <a:xfrm>
            <a:off x="1039313" y="2120203"/>
            <a:ext cx="9507818" cy="841801"/>
          </a:xfrm>
          <a:prstGeom prst="rect">
            <a:avLst/>
          </a:prstGeom>
          <a:noFill/>
          <a:ln>
            <a:noFill/>
          </a:ln>
        </p:spPr>
        <p:txBody>
          <a:bodyPr spcFirstLastPara="1" wrap="square" lIns="91425" tIns="91425" rIns="91425" bIns="91425" anchor="b" anchorCtr="0">
            <a:noAutofit/>
          </a:bodyPr>
          <a:lstStyle/>
          <a:p>
            <a:pPr lvl="0">
              <a:buClr>
                <a:srgbClr val="AE77D6"/>
              </a:buClr>
              <a:buSzPts val="2400"/>
            </a:pPr>
            <a:r>
              <a:rPr lang="en-US" sz="4400">
                <a:solidFill>
                  <a:srgbClr val="51127C"/>
                </a:solidFill>
                <a:latin typeface="Montserrat Black"/>
                <a:sym typeface="Montserrat Black"/>
              </a:rPr>
              <a:t>CHƯƠNG TRÌNH DEMO</a:t>
            </a:r>
            <a:endParaRPr lang="en-US" sz="4400">
              <a:solidFill>
                <a:srgbClr val="51127C"/>
              </a:solidFill>
            </a:endParaRPr>
          </a:p>
        </p:txBody>
      </p:sp>
    </p:spTree>
    <p:extLst>
      <p:ext uri="{BB962C8B-B14F-4D97-AF65-F5344CB8AC3E}">
        <p14:creationId xmlns:p14="http://schemas.microsoft.com/office/powerpoint/2010/main" val="1609790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35"/>
          <p:cNvSpPr txBox="1"/>
          <p:nvPr/>
        </p:nvSpPr>
        <p:spPr>
          <a:xfrm>
            <a:off x="2936286" y="0"/>
            <a:ext cx="6319429" cy="841801"/>
          </a:xfrm>
          <a:prstGeom prst="rect">
            <a:avLst/>
          </a:prstGeom>
          <a:noFill/>
          <a:ln>
            <a:noFill/>
          </a:ln>
        </p:spPr>
        <p:txBody>
          <a:bodyPr spcFirstLastPara="1" wrap="square" lIns="91425" tIns="91425" rIns="91425" bIns="91425" anchor="b" anchorCtr="0">
            <a:noAutofit/>
          </a:bodyPr>
          <a:lstStyle/>
          <a:p>
            <a:pPr lvl="0">
              <a:buClr>
                <a:srgbClr val="AE77D6"/>
              </a:buClr>
              <a:buSzPts val="2400"/>
            </a:pPr>
            <a:r>
              <a:rPr lang="en-US" sz="4400">
                <a:solidFill>
                  <a:srgbClr val="51127C"/>
                </a:solidFill>
                <a:latin typeface="Montserrat Black"/>
                <a:sym typeface="Montserrat Black"/>
              </a:rPr>
              <a:t>Phân chia công việc</a:t>
            </a:r>
            <a:endParaRPr lang="en-US" sz="4400">
              <a:solidFill>
                <a:srgbClr val="51127C"/>
              </a:solidFill>
            </a:endParaRPr>
          </a:p>
        </p:txBody>
      </p:sp>
      <p:graphicFrame>
        <p:nvGraphicFramePr>
          <p:cNvPr id="2" name="Table 1">
            <a:extLst>
              <a:ext uri="{FF2B5EF4-FFF2-40B4-BE49-F238E27FC236}">
                <a16:creationId xmlns:a16="http://schemas.microsoft.com/office/drawing/2014/main" id="{A3E3AB15-4782-2413-9A89-BD3D03E3785E}"/>
              </a:ext>
            </a:extLst>
          </p:cNvPr>
          <p:cNvGraphicFramePr>
            <a:graphicFrameLocks noGrp="1"/>
          </p:cNvGraphicFramePr>
          <p:nvPr>
            <p:extLst>
              <p:ext uri="{D42A27DB-BD31-4B8C-83A1-F6EECF244321}">
                <p14:modId xmlns:p14="http://schemas.microsoft.com/office/powerpoint/2010/main" val="649578567"/>
              </p:ext>
            </p:extLst>
          </p:nvPr>
        </p:nvGraphicFramePr>
        <p:xfrm>
          <a:off x="2268764" y="2336192"/>
          <a:ext cx="8002814" cy="2468037"/>
        </p:xfrm>
        <a:graphic>
          <a:graphicData uri="http://schemas.openxmlformats.org/drawingml/2006/table">
            <a:tbl>
              <a:tblPr firstRow="1" firstCol="1" bandRow="1">
                <a:tableStyleId>{692A9365-9969-4472-9A99-2019A23FF0EC}</a:tableStyleId>
              </a:tblPr>
              <a:tblGrid>
                <a:gridCol w="2505932">
                  <a:extLst>
                    <a:ext uri="{9D8B030D-6E8A-4147-A177-3AD203B41FA5}">
                      <a16:colId xmlns:a16="http://schemas.microsoft.com/office/drawing/2014/main" val="2988508676"/>
                    </a:ext>
                  </a:extLst>
                </a:gridCol>
                <a:gridCol w="5496882">
                  <a:extLst>
                    <a:ext uri="{9D8B030D-6E8A-4147-A177-3AD203B41FA5}">
                      <a16:colId xmlns:a16="http://schemas.microsoft.com/office/drawing/2014/main" val="2271208386"/>
                    </a:ext>
                  </a:extLst>
                </a:gridCol>
              </a:tblGrid>
              <a:tr h="822679">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Trần Văn Lực</a:t>
                      </a:r>
                      <a:endParaRPr lang="en-US" sz="1600">
                        <a:effectLst/>
                        <a:latin typeface="Cambria" panose="02040503050406030204" pitchFamily="18" charset="0"/>
                        <a:ea typeface="Cambria" panose="02040503050406030204" pitchFamily="18" charset="0"/>
                      </a:endParaRPr>
                    </a:p>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20521587</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Code demo, làm slide, thực nghiệm đánh giá</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53556518"/>
                  </a:ext>
                </a:extLst>
              </a:tr>
              <a:tr h="822679">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Nguyễn Văn Hợp</a:t>
                      </a:r>
                      <a:endParaRPr lang="en-US" sz="1600">
                        <a:effectLst/>
                        <a:latin typeface="Cambria" panose="02040503050406030204" pitchFamily="18" charset="0"/>
                        <a:ea typeface="Cambria" panose="02040503050406030204" pitchFamily="18" charset="0"/>
                      </a:endParaRPr>
                    </a:p>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20521358</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Thuật toán Adaptive Huffman</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97909896"/>
                  </a:ext>
                </a:extLst>
              </a:tr>
              <a:tr h="822679">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Ngô Ngọc Sương</a:t>
                      </a:r>
                      <a:endParaRPr lang="en-US" sz="1600">
                        <a:effectLst/>
                        <a:latin typeface="Cambria" panose="02040503050406030204" pitchFamily="18" charset="0"/>
                        <a:ea typeface="Cambria" panose="02040503050406030204" pitchFamily="18" charset="0"/>
                      </a:endParaRPr>
                    </a:p>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20521852</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tc>
                  <a:txBody>
                    <a:bodyPr/>
                    <a:lstStyle/>
                    <a:p>
                      <a:pPr marL="0" marR="0" algn="ctr">
                        <a:lnSpc>
                          <a:spcPct val="107000"/>
                        </a:lnSpc>
                        <a:spcBef>
                          <a:spcPts val="200"/>
                        </a:spcBef>
                        <a:spcAft>
                          <a:spcPts val="200"/>
                        </a:spcAft>
                      </a:pPr>
                      <a:r>
                        <a:rPr lang="en-US" sz="2000">
                          <a:effectLst/>
                          <a:latin typeface="Cambria" panose="02040503050406030204" pitchFamily="18" charset="0"/>
                          <a:ea typeface="Cambria" panose="02040503050406030204" pitchFamily="18" charset="0"/>
                        </a:rPr>
                        <a:t>Thuật toán Arithmetic Coding</a:t>
                      </a:r>
                      <a:endParaRPr lang="en-US" sz="160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170518238"/>
                  </a:ext>
                </a:extLst>
              </a:tr>
            </a:tbl>
          </a:graphicData>
        </a:graphic>
      </p:graphicFrame>
    </p:spTree>
    <p:extLst>
      <p:ext uri="{BB962C8B-B14F-4D97-AF65-F5344CB8AC3E}">
        <p14:creationId xmlns:p14="http://schemas.microsoft.com/office/powerpoint/2010/main" val="407848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52"/>
          <p:cNvSpPr txBox="1"/>
          <p:nvPr/>
        </p:nvSpPr>
        <p:spPr>
          <a:xfrm>
            <a:off x="3197135" y="2901923"/>
            <a:ext cx="5797730" cy="2103314"/>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AE77D6"/>
              </a:buClr>
              <a:buSzPts val="1400"/>
              <a:buFont typeface="Montserrat"/>
              <a:buNone/>
              <a:tabLst/>
              <a:defRPr/>
            </a:pPr>
            <a:r>
              <a:rPr kumimoji="0" lang="vi-VN" sz="2400" b="0" i="0" u="none" strike="noStrike" kern="0" cap="none" spc="0" normalizeH="0" baseline="0" noProof="0">
                <a:ln>
                  <a:noFill/>
                </a:ln>
                <a:solidFill>
                  <a:srgbClr val="810CA8"/>
                </a:solidFill>
                <a:effectLst/>
                <a:uLnTx/>
                <a:uFillTx/>
                <a:latin typeface="Montserrat"/>
                <a:ea typeface="Montserrat"/>
                <a:cs typeface="Montserrat"/>
                <a:sym typeface="Montserrat"/>
              </a:rPr>
              <a:t>Trần Văn Lực - 20521587  </a:t>
            </a:r>
          </a:p>
          <a:p>
            <a:pPr marL="0" marR="0" lvl="0" indent="0" algn="ctr" defTabSz="914400" rtl="0" eaLnBrk="1" fontAlgn="auto" latinLnBrk="0" hangingPunct="1">
              <a:lnSpc>
                <a:spcPct val="100000"/>
              </a:lnSpc>
              <a:spcBef>
                <a:spcPts val="0"/>
              </a:spcBef>
              <a:spcAft>
                <a:spcPts val="0"/>
              </a:spcAft>
              <a:buClr>
                <a:srgbClr val="AE77D6"/>
              </a:buClr>
              <a:buSzPts val="1400"/>
              <a:buFont typeface="Montserrat"/>
              <a:buNone/>
              <a:tabLst/>
              <a:defRPr/>
            </a:pPr>
            <a:endParaRPr kumimoji="0" lang="vi-VN" sz="2400" b="0" i="0" u="none" strike="noStrike" kern="0" cap="none" spc="0" normalizeH="0" baseline="0" noProof="0">
              <a:ln>
                <a:noFill/>
              </a:ln>
              <a:solidFill>
                <a:srgbClr val="810CA8"/>
              </a:solidFill>
              <a:effectLst/>
              <a:uLnTx/>
              <a:uFillTx/>
              <a:latin typeface="Montserrat"/>
              <a:ea typeface="Montserrat"/>
              <a:cs typeface="Montserrat"/>
              <a:sym typeface="Montserrat"/>
            </a:endParaRPr>
          </a:p>
          <a:p>
            <a:pPr marL="0" marR="0" lvl="0" indent="0" algn="ctr" defTabSz="914400" rtl="0" eaLnBrk="1" fontAlgn="auto" latinLnBrk="0" hangingPunct="1">
              <a:lnSpc>
                <a:spcPct val="100000"/>
              </a:lnSpc>
              <a:spcBef>
                <a:spcPts val="0"/>
              </a:spcBef>
              <a:spcAft>
                <a:spcPts val="0"/>
              </a:spcAft>
              <a:buClr>
                <a:srgbClr val="AE77D6"/>
              </a:buClr>
              <a:buSzPts val="1400"/>
              <a:buFont typeface="Montserrat"/>
              <a:buNone/>
              <a:tabLst/>
              <a:defRPr/>
            </a:pPr>
            <a:r>
              <a:rPr kumimoji="0" lang="vi-VN" sz="2400" b="0" i="0" u="none" strike="noStrike" kern="0" cap="none" spc="0" normalizeH="0" baseline="0" noProof="0">
                <a:ln>
                  <a:noFill/>
                </a:ln>
                <a:solidFill>
                  <a:srgbClr val="000000"/>
                </a:solidFill>
                <a:effectLst/>
                <a:uLnTx/>
                <a:uFillTx/>
                <a:latin typeface="Montserrat"/>
                <a:ea typeface="Montserrat"/>
                <a:cs typeface="Montserrat"/>
                <a:sym typeface="Montserrat"/>
              </a:rPr>
              <a:t>Ngô Ngọc Sương - 20521852  </a:t>
            </a:r>
          </a:p>
          <a:p>
            <a:pPr marL="0" marR="0" lvl="0" indent="0" algn="ctr" defTabSz="914400" rtl="0" eaLnBrk="1" fontAlgn="auto" latinLnBrk="0" hangingPunct="1">
              <a:lnSpc>
                <a:spcPct val="100000"/>
              </a:lnSpc>
              <a:spcBef>
                <a:spcPts val="0"/>
              </a:spcBef>
              <a:spcAft>
                <a:spcPts val="0"/>
              </a:spcAft>
              <a:buClr>
                <a:srgbClr val="AE77D6"/>
              </a:buClr>
              <a:buSzPts val="1400"/>
              <a:buFont typeface="Montserrat"/>
              <a:buNone/>
              <a:tabLst/>
              <a:defRPr/>
            </a:pPr>
            <a:endParaRPr kumimoji="0" lang="vi-VN" sz="2400" b="0" i="0" u="none" strike="noStrike" kern="0" cap="none" spc="0" normalizeH="0" baseline="0" noProof="0">
              <a:ln>
                <a:noFill/>
              </a:ln>
              <a:solidFill>
                <a:srgbClr val="810CA8"/>
              </a:solidFill>
              <a:effectLst/>
              <a:uLnTx/>
              <a:uFillTx/>
              <a:latin typeface="Montserrat"/>
              <a:ea typeface="Montserrat"/>
              <a:cs typeface="Montserrat"/>
              <a:sym typeface="Montserrat"/>
            </a:endParaRPr>
          </a:p>
          <a:p>
            <a:pPr marL="0" marR="0" lvl="0" indent="0" algn="ctr" defTabSz="914400" rtl="0" eaLnBrk="1" fontAlgn="auto" latinLnBrk="0" hangingPunct="1">
              <a:lnSpc>
                <a:spcPct val="100000"/>
              </a:lnSpc>
              <a:spcBef>
                <a:spcPts val="0"/>
              </a:spcBef>
              <a:spcAft>
                <a:spcPts val="0"/>
              </a:spcAft>
              <a:buClr>
                <a:srgbClr val="AE77D6"/>
              </a:buClr>
              <a:buSzPts val="1400"/>
              <a:buFont typeface="Montserrat"/>
              <a:buNone/>
              <a:tabLst/>
              <a:defRPr/>
            </a:pPr>
            <a:r>
              <a:rPr kumimoji="0" lang="vi-VN" sz="2400" b="0" i="0" u="none" strike="noStrike" kern="0" cap="none" spc="0" normalizeH="0" baseline="0" noProof="0">
                <a:ln>
                  <a:noFill/>
                </a:ln>
                <a:solidFill>
                  <a:srgbClr val="810CA8"/>
                </a:solidFill>
                <a:effectLst/>
                <a:uLnTx/>
                <a:uFillTx/>
                <a:latin typeface="Montserrat"/>
                <a:ea typeface="Montserrat"/>
                <a:cs typeface="Montserrat"/>
                <a:sym typeface="Montserrat"/>
              </a:rPr>
              <a:t>Nguyễn Văn Hợp - 20521358</a:t>
            </a:r>
            <a:endParaRPr kumimoji="0" lang="vi-VN" b="0" i="0" u="none" strike="noStrike" kern="0" cap="none" spc="0" normalizeH="0" baseline="0" noProof="0">
              <a:ln>
                <a:noFill/>
              </a:ln>
              <a:solidFill>
                <a:srgbClr val="000000"/>
              </a:solidFill>
              <a:effectLst/>
              <a:uLnTx/>
              <a:uFillTx/>
              <a:latin typeface="Arial"/>
              <a:cs typeface="Arial"/>
              <a:sym typeface="Arial"/>
            </a:endParaRPr>
          </a:p>
        </p:txBody>
      </p:sp>
      <p:pic>
        <p:nvPicPr>
          <p:cNvPr id="10" name="Picture 9">
            <a:extLst>
              <a:ext uri="{FF2B5EF4-FFF2-40B4-BE49-F238E27FC236}">
                <a16:creationId xmlns:a16="http://schemas.microsoft.com/office/drawing/2014/main" id="{752D1769-393A-54EB-45FE-16D1F2FB2A85}"/>
              </a:ext>
            </a:extLst>
          </p:cNvPr>
          <p:cNvPicPr>
            <a:picLocks noChangeAspect="1"/>
          </p:cNvPicPr>
          <p:nvPr/>
        </p:nvPicPr>
        <p:blipFill rotWithShape="1">
          <a:blip r:embed="rId3"/>
          <a:srcRect l="8704" t="12941" r="8439" b="36450"/>
          <a:stretch/>
        </p:blipFill>
        <p:spPr>
          <a:xfrm>
            <a:off x="2398427" y="1212952"/>
            <a:ext cx="7839856" cy="15889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pic>
        <p:nvPicPr>
          <p:cNvPr id="194" name="Google Shape;194;p28"/>
          <p:cNvPicPr preferRelativeResize="0"/>
          <p:nvPr/>
        </p:nvPicPr>
        <p:blipFill>
          <a:blip r:embed="rId3">
            <a:alphaModFix/>
          </a:blip>
          <a:stretch>
            <a:fillRect/>
          </a:stretch>
        </p:blipFill>
        <p:spPr>
          <a:xfrm>
            <a:off x="10313296" y="4982490"/>
            <a:ext cx="1878704" cy="1875509"/>
          </a:xfrm>
          <a:prstGeom prst="rect">
            <a:avLst/>
          </a:prstGeom>
          <a:noFill/>
          <a:ln>
            <a:noFill/>
          </a:ln>
        </p:spPr>
      </p:pic>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01</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390392" y="1012656"/>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Thách thức </a:t>
            </a:r>
            <a:endParaRPr lang="vi-VN"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6" name="TextBox 5">
            <a:extLst>
              <a:ext uri="{FF2B5EF4-FFF2-40B4-BE49-F238E27FC236}">
                <a16:creationId xmlns:a16="http://schemas.microsoft.com/office/drawing/2014/main" id="{D997DD2A-F9D2-2404-8DE8-1B70985C231E}"/>
              </a:ext>
            </a:extLst>
          </p:cNvPr>
          <p:cNvSpPr txBox="1"/>
          <p:nvPr/>
        </p:nvSpPr>
        <p:spPr>
          <a:xfrm>
            <a:off x="1128042" y="1990446"/>
            <a:ext cx="9811737" cy="2267672"/>
          </a:xfrm>
          <a:prstGeom prst="rect">
            <a:avLst/>
          </a:prstGeom>
          <a:noFill/>
        </p:spPr>
        <p:txBody>
          <a:bodyPr wrap="square">
            <a:spAutoFit/>
          </a:bodyPr>
          <a:lstStyle/>
          <a:p>
            <a:pPr algn="just">
              <a:lnSpc>
                <a:spcPct val="150000"/>
              </a:lnSpc>
            </a:pPr>
            <a:r>
              <a:rPr lang="en-US" sz="1600" b="1">
                <a:latin typeface="Comfortaa" panose="00000500000000000000" pitchFamily="2" charset="0"/>
                <a:ea typeface="Times New Roman" panose="02020603050405020304" pitchFamily="18" charset="0"/>
                <a:cs typeface="Times New Roman" panose="02020603050405020304" pitchFamily="18" charset="0"/>
              </a:rPr>
              <a:t>Cần tìm </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cách </a:t>
            </a:r>
            <a:r>
              <a:rPr lang="en-US"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biểu diễn văn bản với kích thước nhỏ hơn, </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nhưng vẫn </a:t>
            </a:r>
            <a:r>
              <a:rPr lang="en-US"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có thể khôi phục lại</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 văn bản ban đầu </a:t>
            </a:r>
            <a:r>
              <a:rPr lang="en-US"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một cách chính xác</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a:t>
            </a:r>
          </a:p>
          <a:p>
            <a:pPr algn="just">
              <a:lnSpc>
                <a:spcPct val="150000"/>
              </a:lnSpc>
            </a:pPr>
            <a:endParaRPr lang="en-US" sz="1600" b="1">
              <a:effectLst/>
              <a:latin typeface="Comfortaa" panose="00000500000000000000" pitchFamily="2" charset="0"/>
              <a:ea typeface="Times New Roman" panose="02020603050405020304" pitchFamily="18" charset="0"/>
              <a:cs typeface="Times New Roman" panose="02020603050405020304" pitchFamily="18" charset="0"/>
            </a:endParaRPr>
          </a:p>
          <a:p>
            <a:pPr algn="just">
              <a:lnSpc>
                <a:spcPct val="150000"/>
              </a:lnSpc>
            </a:pPr>
            <a:r>
              <a:rPr lang="en-US" sz="1600" b="1">
                <a:effectLst/>
                <a:latin typeface="Comfortaa" panose="00000500000000000000" pitchFamily="2" charset="0"/>
                <a:ea typeface="Times New Roman" panose="02020603050405020304" pitchFamily="18" charset="0"/>
                <a:cs typeface="Times New Roman" panose="02020603050405020304" pitchFamily="18" charset="0"/>
              </a:rPr>
              <a:t>Đồng thời, việc áp dụng các phương pháp nén văn bản cần phải </a:t>
            </a:r>
            <a:r>
              <a:rPr lang="en-US"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đảm bảo tốc độ nén </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và </a:t>
            </a:r>
            <a:r>
              <a:rPr lang="en-US" sz="1600" b="1">
                <a:solidFill>
                  <a:srgbClr val="FF0000"/>
                </a:solidFill>
                <a:effectLst/>
                <a:latin typeface="Comfortaa" panose="00000500000000000000" pitchFamily="2" charset="0"/>
                <a:ea typeface="Times New Roman" panose="02020603050405020304" pitchFamily="18" charset="0"/>
                <a:cs typeface="Times New Roman" panose="02020603050405020304" pitchFamily="18" charset="0"/>
              </a:rPr>
              <a:t>giải nén hiệu quả</a:t>
            </a:r>
            <a:r>
              <a:rPr lang="en-US" sz="1600" b="1">
                <a:effectLst/>
                <a:latin typeface="Comfortaa" panose="00000500000000000000" pitchFamily="2" charset="0"/>
                <a:ea typeface="Times New Roman" panose="02020603050405020304" pitchFamily="18" charset="0"/>
                <a:cs typeface="Times New Roman" panose="02020603050405020304" pitchFamily="18" charset="0"/>
              </a:rPr>
              <a:t>, vì đối với các ứng dụng thời gian thực hoặc có băng thông hạn chế, việc xử lý dữ liệu nhanh chóng là rất quan trọng.</a:t>
            </a:r>
            <a:endParaRPr lang="en-US" sz="1600" b="1">
              <a:latin typeface="Comfortaa" panose="00000500000000000000" pitchFamily="2" charset="0"/>
            </a:endParaRPr>
          </a:p>
        </p:txBody>
      </p:sp>
      <p:sp>
        <p:nvSpPr>
          <p:cNvPr id="4" name="Google Shape;192;p28">
            <a:extLst>
              <a:ext uri="{FF2B5EF4-FFF2-40B4-BE49-F238E27FC236}">
                <a16:creationId xmlns:a16="http://schemas.microsoft.com/office/drawing/2014/main" id="{F01335EC-B821-C888-C788-C0678F4E88C3}"/>
              </a:ext>
            </a:extLst>
          </p:cNvPr>
          <p:cNvSpPr txBox="1"/>
          <p:nvPr/>
        </p:nvSpPr>
        <p:spPr>
          <a:xfrm>
            <a:off x="1865695" y="34526"/>
            <a:ext cx="8781900" cy="86174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FFFFFF"/>
              </a:buClr>
              <a:buSzPts val="3600"/>
              <a:buFont typeface="Montserrat Black"/>
              <a:buNone/>
            </a:pPr>
            <a:r>
              <a:rPr lang="en-US" sz="4400">
                <a:solidFill>
                  <a:schemeClr val="tx1">
                    <a:lumMod val="95000"/>
                    <a:lumOff val="5000"/>
                  </a:schemeClr>
                </a:solidFill>
                <a:latin typeface="Montserrat Black"/>
                <a:ea typeface="Montserrat Black"/>
                <a:cs typeface="Montserrat Black"/>
                <a:sym typeface="Montserrat Black"/>
              </a:rPr>
              <a:t>TỔNG QUAN ĐỀ TÀI</a:t>
            </a:r>
          </a:p>
        </p:txBody>
      </p:sp>
      <p:pic>
        <p:nvPicPr>
          <p:cNvPr id="8" name="Picture 7" descr="A yellow and grey object with arrows pointing to the center&#10;&#10;Description automatically generated">
            <a:extLst>
              <a:ext uri="{FF2B5EF4-FFF2-40B4-BE49-F238E27FC236}">
                <a16:creationId xmlns:a16="http://schemas.microsoft.com/office/drawing/2014/main" id="{98E06EE7-F436-857F-96B5-F995CF96103A}"/>
              </a:ext>
            </a:extLst>
          </p:cNvPr>
          <p:cNvPicPr>
            <a:picLocks noChangeAspect="1"/>
          </p:cNvPicPr>
          <p:nvPr/>
        </p:nvPicPr>
        <p:blipFill>
          <a:blip r:embed="rId4"/>
          <a:stretch>
            <a:fillRect/>
          </a:stretch>
        </p:blipFill>
        <p:spPr>
          <a:xfrm>
            <a:off x="5690638" y="5038632"/>
            <a:ext cx="1132013" cy="1132013"/>
          </a:xfrm>
          <a:prstGeom prst="rect">
            <a:avLst/>
          </a:prstGeom>
        </p:spPr>
      </p:pic>
    </p:spTree>
    <p:extLst>
      <p:ext uri="{BB962C8B-B14F-4D97-AF65-F5344CB8AC3E}">
        <p14:creationId xmlns:p14="http://schemas.microsoft.com/office/powerpoint/2010/main" val="289736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190" name="Google Shape;190;p28"/>
          <p:cNvSpPr txBox="1"/>
          <p:nvPr/>
        </p:nvSpPr>
        <p:spPr>
          <a:xfrm>
            <a:off x="1187314" y="4428869"/>
            <a:ext cx="7351800" cy="60318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600"/>
              <a:buFont typeface="Montserrat Black"/>
              <a:buNone/>
            </a:pPr>
            <a:endParaRPr/>
          </a:p>
        </p:txBody>
      </p:sp>
      <p:pic>
        <p:nvPicPr>
          <p:cNvPr id="194" name="Google Shape;194;p28"/>
          <p:cNvPicPr preferRelativeResize="0"/>
          <p:nvPr/>
        </p:nvPicPr>
        <p:blipFill>
          <a:blip r:embed="rId3">
            <a:alphaModFix/>
          </a:blip>
          <a:stretch>
            <a:fillRect/>
          </a:stretch>
        </p:blipFill>
        <p:spPr>
          <a:xfrm>
            <a:off x="12330782" y="4494507"/>
            <a:ext cx="1878704" cy="1875509"/>
          </a:xfrm>
          <a:prstGeom prst="rect">
            <a:avLst/>
          </a:prstGeom>
          <a:noFill/>
          <a:ln>
            <a:noFill/>
          </a:ln>
        </p:spPr>
      </p:pic>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01</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a:cxnSpLocks/>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390392" y="1012656"/>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Mục tiêu và phạm vi</a:t>
            </a:r>
            <a:endParaRPr lang="vi-VN" sz="2800" b="1">
              <a:solidFill>
                <a:srgbClr val="FEA2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6" name="TextBox 5">
            <a:extLst>
              <a:ext uri="{FF2B5EF4-FFF2-40B4-BE49-F238E27FC236}">
                <a16:creationId xmlns:a16="http://schemas.microsoft.com/office/drawing/2014/main" id="{CD9B0EF7-A057-1E96-4744-C75E1832288E}"/>
              </a:ext>
            </a:extLst>
          </p:cNvPr>
          <p:cNvSpPr txBox="1"/>
          <p:nvPr/>
        </p:nvSpPr>
        <p:spPr>
          <a:xfrm>
            <a:off x="853232" y="1835074"/>
            <a:ext cx="10511454" cy="3580852"/>
          </a:xfrm>
          <a:prstGeom prst="rect">
            <a:avLst/>
          </a:prstGeom>
          <a:noFill/>
        </p:spPr>
        <p:txBody>
          <a:bodyPr wrap="square">
            <a:spAutoFit/>
          </a:bodyPr>
          <a:lstStyle/>
          <a:p>
            <a:pPr marL="0" marR="0" algn="just">
              <a:lnSpc>
                <a:spcPct val="150000"/>
              </a:lnSpc>
              <a:spcBef>
                <a:spcPts val="0"/>
              </a:spcBef>
              <a:spcAft>
                <a:spcPts val="800"/>
              </a:spcAft>
            </a:pPr>
            <a:r>
              <a:rPr lang="en-US" sz="1600" b="1">
                <a:effectLst/>
                <a:latin typeface="Montserrat" panose="00000500000000000000" pitchFamily="2" charset="0"/>
                <a:ea typeface="Cambria" panose="02040503050406030204" pitchFamily="18" charset="0"/>
                <a:cs typeface="Arial" panose="020B0604020202020204" pitchFamily="34" charset="0"/>
              </a:rPr>
              <a:t>Mục tiêu </a:t>
            </a:r>
            <a:r>
              <a:rPr lang="en-US" sz="1600" b="1">
                <a:effectLst/>
                <a:latin typeface="Comfortaa" panose="00000500000000000000" pitchFamily="2" charset="0"/>
                <a:ea typeface="Cambria" panose="02040503050406030204" pitchFamily="18" charset="0"/>
                <a:cs typeface="Arial" panose="020B0604020202020204" pitchFamily="34" charset="0"/>
              </a:rPr>
              <a:t>là nghiên cứu và thực hiện hai phương pháp nén văn bản - Arithmetic Coding và Adaptive Huffman, muốn hiểu rõ cách hoạt động của hai phương pháp này và xác định ưu điểm và hạn chế của từng phương pháp</a:t>
            </a:r>
            <a:r>
              <a:rPr lang="en-US" sz="1600" b="1">
                <a:latin typeface="Comfortaa" panose="00000500000000000000" pitchFamily="2" charset="0"/>
                <a:ea typeface="Cambria" panose="02040503050406030204" pitchFamily="18" charset="0"/>
                <a:cs typeface="Arial" panose="020B0604020202020204" pitchFamily="34" charset="0"/>
              </a:rPr>
              <a:t> và </a:t>
            </a:r>
            <a:r>
              <a:rPr lang="en-US" sz="1600" b="1">
                <a:effectLst/>
                <a:latin typeface="Comfortaa" panose="00000500000000000000" pitchFamily="2" charset="0"/>
                <a:ea typeface="Cambria" panose="02040503050406030204" pitchFamily="18" charset="0"/>
                <a:cs typeface="Arial" panose="020B0604020202020204" pitchFamily="34" charset="0"/>
              </a:rPr>
              <a:t>xây dựng một hệ chương trình nén văn bản sử dụng các phương pháp này, đồng thời đánh giá hiệu suất và chất lượng nén của </a:t>
            </a:r>
            <a:r>
              <a:rPr lang="en-US" sz="1600" b="1">
                <a:latin typeface="Comfortaa" panose="00000500000000000000" pitchFamily="2" charset="0"/>
                <a:ea typeface="Cambria" panose="02040503050406030204" pitchFamily="18" charset="0"/>
                <a:cs typeface="Arial" panose="020B0604020202020204" pitchFamily="34" charset="0"/>
              </a:rPr>
              <a:t>2 phương pháp</a:t>
            </a:r>
            <a:r>
              <a:rPr lang="en-US" sz="1600" b="1">
                <a:effectLst/>
                <a:latin typeface="Comfortaa" panose="00000500000000000000" pitchFamily="2" charset="0"/>
                <a:ea typeface="Cambria" panose="02040503050406030204" pitchFamily="18" charset="0"/>
                <a:cs typeface="Arial" panose="020B0604020202020204" pitchFamily="34" charset="0"/>
              </a:rPr>
              <a:t>.</a:t>
            </a:r>
          </a:p>
          <a:p>
            <a:pPr marL="0" marR="0" algn="just">
              <a:lnSpc>
                <a:spcPct val="150000"/>
              </a:lnSpc>
              <a:spcBef>
                <a:spcPts val="0"/>
              </a:spcBef>
              <a:spcAft>
                <a:spcPts val="800"/>
              </a:spcAft>
            </a:pPr>
            <a:endParaRPr lang="en-US" sz="1600" b="1">
              <a:effectLst/>
              <a:latin typeface="Comfortaa" panose="00000500000000000000" pitchFamily="2" charset="0"/>
              <a:ea typeface="Cambria" panose="02040503050406030204" pitchFamily="18" charset="0"/>
              <a:cs typeface="Arial" panose="020B0604020202020204" pitchFamily="34" charset="0"/>
            </a:endParaRPr>
          </a:p>
          <a:p>
            <a:pPr marL="0" marR="0" algn="just">
              <a:lnSpc>
                <a:spcPct val="150000"/>
              </a:lnSpc>
              <a:spcBef>
                <a:spcPts val="0"/>
              </a:spcBef>
              <a:spcAft>
                <a:spcPts val="800"/>
              </a:spcAft>
            </a:pPr>
            <a:r>
              <a:rPr lang="en-US" sz="1600" b="1">
                <a:effectLst/>
                <a:latin typeface="Montserrat" panose="00000500000000000000" pitchFamily="2" charset="0"/>
                <a:ea typeface="Cambria" panose="02040503050406030204" pitchFamily="18" charset="0"/>
                <a:cs typeface="Times New Roman" panose="02020603050405020304" pitchFamily="18" charset="0"/>
              </a:rPr>
              <a:t>Phạm vi bài toán: </a:t>
            </a:r>
            <a:r>
              <a:rPr lang="en-US" sz="1600" b="1">
                <a:effectLst/>
                <a:latin typeface="Comfortaa" panose="00000500000000000000" pitchFamily="2" charset="0"/>
                <a:ea typeface="Cambria" panose="02040503050406030204" pitchFamily="18" charset="0"/>
                <a:cs typeface="Times New Roman" panose="02020603050405020304" pitchFamily="18" charset="0"/>
              </a:rPr>
              <a:t>Bài toán của nhóm tập trung vào việc nén văn bản sử dụng hai phương pháp nén - Arithmetic Coding và Adaptive Huffman. Phạm vi của bài toán không bao gồm các loại dữ liệu khác ngoài văn bản. Thực hiện các thử nghiệm và so sánh hiệu suất của hai phương pháp nén này dựa trên các bộ dữ liệu văn bản khác nhau.</a:t>
            </a:r>
            <a:endParaRPr lang="en-US" sz="1600" b="1">
              <a:effectLst/>
              <a:latin typeface="Comfortaa" panose="00000500000000000000" pitchFamily="2" charset="0"/>
              <a:ea typeface="Cambria" panose="02040503050406030204" pitchFamily="18" charset="0"/>
              <a:cs typeface="Arial" panose="020B0604020202020204" pitchFamily="34" charset="0"/>
            </a:endParaRPr>
          </a:p>
        </p:txBody>
      </p:sp>
      <p:sp>
        <p:nvSpPr>
          <p:cNvPr id="7" name="Google Shape;192;p28">
            <a:extLst>
              <a:ext uri="{FF2B5EF4-FFF2-40B4-BE49-F238E27FC236}">
                <a16:creationId xmlns:a16="http://schemas.microsoft.com/office/drawing/2014/main" id="{AF978F50-5168-18DA-2F48-CD1CEEC73FF6}"/>
              </a:ext>
            </a:extLst>
          </p:cNvPr>
          <p:cNvSpPr txBox="1"/>
          <p:nvPr/>
        </p:nvSpPr>
        <p:spPr>
          <a:xfrm>
            <a:off x="1865695" y="34526"/>
            <a:ext cx="8781900" cy="86174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FFFFFF"/>
              </a:buClr>
              <a:buSzPts val="3600"/>
              <a:buFont typeface="Montserrat Black"/>
              <a:buNone/>
            </a:pPr>
            <a:r>
              <a:rPr lang="en-US" sz="4400">
                <a:solidFill>
                  <a:schemeClr val="tx1">
                    <a:lumMod val="95000"/>
                    <a:lumOff val="5000"/>
                  </a:schemeClr>
                </a:solidFill>
                <a:latin typeface="Montserrat Black"/>
                <a:ea typeface="Montserrat Black"/>
                <a:cs typeface="Montserrat Black"/>
                <a:sym typeface="Montserrat Black"/>
              </a:rPr>
              <a:t>TỔNG QUAN ĐỀ TÀI</a:t>
            </a:r>
          </a:p>
        </p:txBody>
      </p:sp>
    </p:spTree>
    <p:extLst>
      <p:ext uri="{BB962C8B-B14F-4D97-AF65-F5344CB8AC3E}">
        <p14:creationId xmlns:p14="http://schemas.microsoft.com/office/powerpoint/2010/main" val="4509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p:nvPr/>
        </p:nvSpPr>
        <p:spPr>
          <a:xfrm>
            <a:off x="1039314" y="1278404"/>
            <a:ext cx="13818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173A"/>
              </a:buClr>
              <a:buSzPts val="6000"/>
              <a:buFont typeface="Montserrat Black"/>
              <a:buNone/>
            </a:pPr>
            <a:r>
              <a:rPr lang="en-US" sz="7200" b="0" i="0" u="none" strike="noStrike" cap="none">
                <a:solidFill>
                  <a:schemeClr val="dk1"/>
                </a:solidFill>
                <a:latin typeface="Montserrat Black"/>
                <a:ea typeface="Montserrat Black"/>
                <a:cs typeface="Montserrat Black"/>
                <a:sym typeface="Montserrat Black"/>
              </a:rPr>
              <a:t>02</a:t>
            </a:r>
            <a:endParaRPr/>
          </a:p>
        </p:txBody>
      </p:sp>
      <p:sp>
        <p:nvSpPr>
          <p:cNvPr id="254" name="Google Shape;254;p35"/>
          <p:cNvSpPr txBox="1"/>
          <p:nvPr/>
        </p:nvSpPr>
        <p:spPr>
          <a:xfrm>
            <a:off x="1039313" y="2120203"/>
            <a:ext cx="6861675" cy="1508821"/>
          </a:xfrm>
          <a:prstGeom prst="rect">
            <a:avLst/>
          </a:prstGeom>
          <a:noFill/>
          <a:ln>
            <a:noFill/>
          </a:ln>
        </p:spPr>
        <p:txBody>
          <a:bodyPr spcFirstLastPara="1" wrap="square" lIns="91425" tIns="91425" rIns="91425" bIns="91425" anchor="b" anchorCtr="0">
            <a:noAutofit/>
          </a:bodyPr>
          <a:lstStyle/>
          <a:p>
            <a:pPr lvl="0">
              <a:buClr>
                <a:srgbClr val="AE77D6"/>
              </a:buClr>
              <a:buSzPts val="2400"/>
            </a:pPr>
            <a:r>
              <a:rPr lang="en-US" sz="4400">
                <a:solidFill>
                  <a:srgbClr val="51127C"/>
                </a:solidFill>
                <a:latin typeface="Montserrat Black"/>
                <a:sym typeface="Montserrat Black"/>
              </a:rPr>
              <a:t>THUẬT TOÁN ARITHMETIC CODING</a:t>
            </a:r>
            <a:endParaRPr lang="en-US" sz="4400">
              <a:solidFill>
                <a:srgbClr val="51127C"/>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en-US" sz="2800" b="1">
                <a:solidFill>
                  <a:srgbClr val="31C875"/>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Giới thiệu</a:t>
            </a:r>
          </a:p>
        </p:txBody>
      </p:sp>
      <p:sp>
        <p:nvSpPr>
          <p:cNvPr id="11" name="TextBox 10">
            <a:extLst>
              <a:ext uri="{FF2B5EF4-FFF2-40B4-BE49-F238E27FC236}">
                <a16:creationId xmlns:a16="http://schemas.microsoft.com/office/drawing/2014/main" id="{9AD2D12F-B305-58E6-CD86-6A560806EE47}"/>
              </a:ext>
            </a:extLst>
          </p:cNvPr>
          <p:cNvSpPr txBox="1"/>
          <p:nvPr/>
        </p:nvSpPr>
        <p:spPr>
          <a:xfrm>
            <a:off x="973706" y="1770424"/>
            <a:ext cx="10244588" cy="4468274"/>
          </a:xfrm>
          <a:prstGeom prst="rect">
            <a:avLst/>
          </a:prstGeom>
          <a:noFill/>
        </p:spPr>
        <p:txBody>
          <a:bodyPr wrap="square">
            <a:spAutoFit/>
          </a:bodyPr>
          <a:lstStyle/>
          <a:p>
            <a:pPr marL="285750" marR="0" indent="-285750" algn="just">
              <a:lnSpc>
                <a:spcPct val="200000"/>
              </a:lnSpc>
              <a:spcBef>
                <a:spcPts val="0"/>
              </a:spcBef>
              <a:spcAft>
                <a:spcPts val="600"/>
              </a:spcAft>
              <a:buFont typeface="Wingdings" panose="05000000000000000000" pitchFamily="2" charset="2"/>
              <a:buChar char="§"/>
            </a:pPr>
            <a:r>
              <a:rPr lang="vi-VN" sz="1600" b="1">
                <a:effectLst/>
                <a:latin typeface="Comfortaa" panose="00000500000000000000" pitchFamily="2" charset="0"/>
                <a:ea typeface="Calibri" panose="020F0502020204030204" pitchFamily="34" charset="0"/>
                <a:cs typeface="Times New Roman" panose="02020603050405020304" pitchFamily="18" charset="0"/>
              </a:rPr>
              <a:t>Thuật toán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Arithmetic</a:t>
            </a:r>
            <a:r>
              <a:rPr lang="vi-VN" sz="1600" b="1">
                <a:effectLst/>
                <a:latin typeface="Comfortaa" panose="00000500000000000000" pitchFamily="2" charset="0"/>
                <a:ea typeface="Calibri" panose="020F0502020204030204" pitchFamily="34" charset="0"/>
                <a:cs typeface="Times New Roman" panose="02020603050405020304" pitchFamily="18" charset="0"/>
              </a:rPr>
              <a:t> được đề xuất lần đầu tiên trong một bài báo năm </a:t>
            </a:r>
            <a:r>
              <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rPr>
              <a:t>1987</a:t>
            </a:r>
            <a:r>
              <a:rPr lang="vi-VN" sz="1600" b="1">
                <a:effectLst/>
                <a:latin typeface="Comfortaa" panose="00000500000000000000" pitchFamily="2" charset="0"/>
                <a:ea typeface="Calibri" panose="020F0502020204030204" pitchFamily="34" charset="0"/>
                <a:cs typeface="Times New Roman" panose="02020603050405020304" pitchFamily="18" charset="0"/>
              </a:rPr>
              <a:t> (</a:t>
            </a:r>
            <a:r>
              <a:rPr lang="vi-VN" sz="1600" b="1">
                <a:solidFill>
                  <a:srgbClr val="008000"/>
                </a:solidFill>
                <a:effectLst/>
                <a:latin typeface="Comfortaa" panose="00000500000000000000" pitchFamily="2" charset="0"/>
                <a:ea typeface="Calibri" panose="020F0502020204030204" pitchFamily="34" charset="0"/>
                <a:cs typeface="Times New Roman" panose="02020603050405020304" pitchFamily="18" charset="0"/>
              </a:rPr>
              <a:t>Witten, Ian H., Radford M. Neal, and John G. Cleary. “Arithmetic coding for data compression</a:t>
            </a:r>
            <a:r>
              <a:rPr lang="vi-VN" sz="1600" b="1">
                <a:effectLst/>
                <a:latin typeface="Comfortaa" panose="00000500000000000000" pitchFamily="2" charset="0"/>
                <a:ea typeface="Calibri" panose="020F0502020204030204" pitchFamily="34" charset="0"/>
                <a:cs typeface="Times New Roman" panose="02020603050405020304" pitchFamily="18" charset="0"/>
              </a:rPr>
              <a:t>.”)</a:t>
            </a:r>
          </a:p>
          <a:p>
            <a:pPr marL="285750" marR="0" indent="-285750" algn="just">
              <a:lnSpc>
                <a:spcPct val="200000"/>
              </a:lnSpc>
              <a:spcBef>
                <a:spcPts val="0"/>
              </a:spcBef>
              <a:spcAft>
                <a:spcPts val="600"/>
              </a:spcAft>
              <a:buFont typeface="Wingdings" panose="05000000000000000000" pitchFamily="2" charset="2"/>
              <a:buChar char="§"/>
            </a:pPr>
            <a:r>
              <a:rPr lang="vi-VN" sz="1600" b="1">
                <a:latin typeface="Comfortaa" panose="00000500000000000000" pitchFamily="2" charset="0"/>
                <a:ea typeface="Calibri" panose="020F0502020204030204" pitchFamily="34" charset="0"/>
                <a:cs typeface="Times New Roman" panose="02020603050405020304" pitchFamily="18" charset="0"/>
              </a:rPr>
              <a:t>Là thuật toán nén dữ liệu không mất </a:t>
            </a:r>
            <a:r>
              <a:rPr lang="en-US" sz="1600" b="1">
                <a:latin typeface="Comfortaa" panose="00000500000000000000" pitchFamily="2" charset="0"/>
                <a:ea typeface="Calibri" panose="020F0502020204030204" pitchFamily="34" charset="0"/>
                <a:cs typeface="Times New Roman" panose="02020603050405020304" pitchFamily="18" charset="0"/>
              </a:rPr>
              <a:t>mát </a:t>
            </a:r>
            <a:r>
              <a:rPr lang="vi-VN" sz="1600" b="1">
                <a:latin typeface="Comfortaa" panose="00000500000000000000" pitchFamily="2" charset="0"/>
                <a:ea typeface="Calibri" panose="020F0502020204030204" pitchFamily="34" charset="0"/>
                <a:cs typeface="Times New Roman" panose="02020603050405020304" pitchFamily="18" charset="0"/>
              </a:rPr>
              <a:t>thông tin</a:t>
            </a:r>
            <a:endParaRPr lang="en-US" sz="1600" b="1">
              <a:latin typeface="Comfortaa" panose="00000500000000000000" pitchFamily="2"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600"/>
              </a:spcAft>
              <a:buFont typeface="Wingdings" panose="05000000000000000000" pitchFamily="2" charset="2"/>
              <a:buChar char="§"/>
            </a:pPr>
            <a:r>
              <a:rPr lang="en-US" sz="1600" b="1">
                <a:solidFill>
                  <a:schemeClr val="tx1"/>
                </a:solidFill>
                <a:latin typeface="Comfortaa" panose="020B0604020202020204" charset="0"/>
              </a:rPr>
              <a:t>D</a:t>
            </a:r>
            <a:r>
              <a:rPr lang="en-US" sz="1600" b="1" i="0">
                <a:solidFill>
                  <a:schemeClr val="tx1"/>
                </a:solidFill>
                <a:effectLst/>
                <a:latin typeface="Comfortaa" panose="020B0604020202020204" charset="0"/>
              </a:rPr>
              <a:t>ựa trên </a:t>
            </a:r>
            <a:r>
              <a:rPr lang="en-US" sz="1600" b="1">
                <a:solidFill>
                  <a:schemeClr val="tx1"/>
                </a:solidFill>
                <a:latin typeface="Comfortaa" panose="020B0604020202020204" charset="0"/>
              </a:rPr>
              <a:t>xác</a:t>
            </a:r>
            <a:r>
              <a:rPr lang="en-US" sz="1600" b="1" i="0">
                <a:solidFill>
                  <a:schemeClr val="tx1"/>
                </a:solidFill>
                <a:effectLst/>
                <a:latin typeface="Comfortaa" panose="020B0604020202020204" charset="0"/>
              </a:rPr>
              <a:t> suất xuất hiện của ký tự đó trong dữ liệu</a:t>
            </a:r>
            <a:endParaRPr lang="en-US" sz="1600" b="1">
              <a:solidFill>
                <a:schemeClr val="tx1"/>
              </a:solidFill>
              <a:latin typeface="Comfortaa" panose="020B0604020202020204"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600"/>
              </a:spcAft>
              <a:buFont typeface="Wingdings" panose="05000000000000000000" pitchFamily="2" charset="2"/>
              <a:buChar char="§"/>
            </a:pPr>
            <a:r>
              <a:rPr lang="en-US" sz="1600" b="1">
                <a:latin typeface="Comfortaa" panose="00000500000000000000" pitchFamily="2" charset="0"/>
                <a:ea typeface="Calibri" panose="020F0502020204030204" pitchFamily="34" charset="0"/>
                <a:cs typeface="Times New Roman" panose="02020603050405020304" pitchFamily="18" charset="0"/>
              </a:rPr>
              <a:t>Hoạt động bằng cách mã hóa dữ liệu thành một số thực nằm trong một khoảng giá trị cụ thể</a:t>
            </a:r>
            <a:endParaRPr lang="vi-VN" sz="1600" b="1">
              <a:latin typeface="Comfortaa" panose="00000500000000000000" pitchFamily="2"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600"/>
              </a:spcAft>
              <a:buFont typeface="Wingdings" panose="05000000000000000000" pitchFamily="2" charset="2"/>
              <a:buChar char="§"/>
            </a:pPr>
            <a:endParaRPr lang="vi-VN" sz="1600" b="1">
              <a:effectLst/>
              <a:latin typeface="Comfortaa" panose="00000500000000000000" pitchFamily="2" charset="0"/>
              <a:ea typeface="Calibri" panose="020F0502020204030204" pitchFamily="34" charset="0"/>
              <a:cs typeface="Times New Roman" panose="02020603050405020304" pitchFamily="18" charset="0"/>
            </a:endParaRPr>
          </a:p>
          <a:p>
            <a:pPr marR="0" algn="just">
              <a:lnSpc>
                <a:spcPct val="200000"/>
              </a:lnSpc>
              <a:spcBef>
                <a:spcPts val="0"/>
              </a:spcBef>
              <a:spcAft>
                <a:spcPts val="600"/>
              </a:spcAft>
            </a:pPr>
            <a:endParaRPr lang="vi-VN" sz="1600" b="1">
              <a:solidFill>
                <a:srgbClr val="FF0000"/>
              </a:solidFill>
              <a:effectLst/>
              <a:latin typeface="Comfortaa" panose="00000500000000000000" pitchFamily="2" charset="0"/>
              <a:ea typeface="Calibri" panose="020F0502020204030204" pitchFamily="34" charset="0"/>
              <a:cs typeface="Times New Roman" panose="02020603050405020304" pitchFamily="18" charset="0"/>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Tree>
    <p:extLst>
      <p:ext uri="{BB962C8B-B14F-4D97-AF65-F5344CB8AC3E}">
        <p14:creationId xmlns:p14="http://schemas.microsoft.com/office/powerpoint/2010/main" val="174407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9" name="Google Shape;2681;p69">
            <a:extLst>
              <a:ext uri="{FF2B5EF4-FFF2-40B4-BE49-F238E27FC236}">
                <a16:creationId xmlns:a16="http://schemas.microsoft.com/office/drawing/2014/main" id="{6FBD4592-CD26-E7C5-2DF0-DFDDAA5E056A}"/>
              </a:ext>
            </a:extLst>
          </p:cNvPr>
          <p:cNvSpPr/>
          <p:nvPr/>
        </p:nvSpPr>
        <p:spPr>
          <a:xfrm rot="20184506">
            <a:off x="628285" y="51159"/>
            <a:ext cx="999517" cy="826801"/>
          </a:xfrm>
          <a:custGeom>
            <a:avLst/>
            <a:gdLst/>
            <a:ahLst/>
            <a:cxnLst/>
            <a:rect l="l" t="t" r="r" b="b"/>
            <a:pathLst>
              <a:path w="28716" h="25776" extrusionOk="0">
                <a:moveTo>
                  <a:pt x="12896" y="1"/>
                </a:moveTo>
                <a:cubicBezTo>
                  <a:pt x="11994" y="1"/>
                  <a:pt x="11094" y="116"/>
                  <a:pt x="10224" y="361"/>
                </a:cubicBezTo>
                <a:cubicBezTo>
                  <a:pt x="8479" y="860"/>
                  <a:pt x="6943" y="1844"/>
                  <a:pt x="5526" y="2933"/>
                </a:cubicBezTo>
                <a:cubicBezTo>
                  <a:pt x="2521" y="5335"/>
                  <a:pt x="1" y="8616"/>
                  <a:pt x="53" y="12225"/>
                </a:cubicBezTo>
                <a:cubicBezTo>
                  <a:pt x="285" y="19673"/>
                  <a:pt x="8476" y="25776"/>
                  <a:pt x="16414" y="25776"/>
                </a:cubicBezTo>
                <a:cubicBezTo>
                  <a:pt x="17918" y="25776"/>
                  <a:pt x="19412" y="25557"/>
                  <a:pt x="20842" y="25086"/>
                </a:cubicBezTo>
                <a:cubicBezTo>
                  <a:pt x="24123" y="24037"/>
                  <a:pt x="26682" y="21412"/>
                  <a:pt x="27561" y="18406"/>
                </a:cubicBezTo>
                <a:cubicBezTo>
                  <a:pt x="27614" y="18131"/>
                  <a:pt x="27732" y="17868"/>
                  <a:pt x="27732" y="17645"/>
                </a:cubicBezTo>
                <a:cubicBezTo>
                  <a:pt x="28716" y="12173"/>
                  <a:pt x="24004" y="4902"/>
                  <a:pt x="19359" y="1949"/>
                </a:cubicBezTo>
                <a:cubicBezTo>
                  <a:pt x="17477" y="736"/>
                  <a:pt x="15178" y="1"/>
                  <a:pt x="12896" y="1"/>
                </a:cubicBezTo>
                <a:close/>
              </a:path>
            </a:pathLst>
          </a:custGeom>
          <a:solidFill>
            <a:srgbClr val="92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latin typeface="Walbaum Heading" panose="020B0604020202020204" pitchFamily="18" charset="0"/>
              <a:ea typeface="站酷小薇LOGO体" panose="02010600010101010101" charset="-122"/>
              <a:cs typeface="Arial" panose="020B0604020202020204" pitchFamily="34" charset="0"/>
            </a:endParaRPr>
          </a:p>
        </p:txBody>
      </p:sp>
      <p:sp>
        <p:nvSpPr>
          <p:cNvPr id="5" name="TextBox 4">
            <a:extLst>
              <a:ext uri="{FF2B5EF4-FFF2-40B4-BE49-F238E27FC236}">
                <a16:creationId xmlns:a16="http://schemas.microsoft.com/office/drawing/2014/main" id="{B65D54AF-2D76-022C-01C8-7C00DA5408EC}"/>
              </a:ext>
            </a:extLst>
          </p:cNvPr>
          <p:cNvSpPr txBox="1"/>
          <p:nvPr/>
        </p:nvSpPr>
        <p:spPr>
          <a:xfrm>
            <a:off x="695192" y="83979"/>
            <a:ext cx="1017494"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7173A"/>
              </a:buClr>
              <a:buSzPts val="6000"/>
              <a:buFont typeface="Montserrat Black"/>
              <a:buNone/>
              <a:tabLst/>
              <a:defRPr/>
            </a:pPr>
            <a:r>
              <a:rPr kumimoji="0" lang="en-US" sz="4400" b="0" i="0" u="none" strike="noStrike" kern="0" cap="none" spc="0" normalizeH="0" baseline="0" noProof="0">
                <a:ln>
                  <a:noFill/>
                </a:ln>
                <a:solidFill>
                  <a:srgbClr val="000000"/>
                </a:solidFill>
                <a:effectLst/>
                <a:uLnTx/>
                <a:uFillTx/>
                <a:latin typeface="Montserrat Black"/>
                <a:ea typeface="Montserrat Black"/>
                <a:cs typeface="Montserrat Black"/>
                <a:sym typeface="Montserrat Black"/>
              </a:rPr>
              <a:t>02</a:t>
            </a:r>
            <a:endParaRPr kumimoji="0" lang="en-US" sz="900" b="0" i="0" u="none" strike="noStrike" kern="0" cap="none" spc="0" normalizeH="0" baseline="0" noProof="0">
              <a:ln>
                <a:noFill/>
              </a:ln>
              <a:solidFill>
                <a:srgbClr val="000000"/>
              </a:solidFill>
              <a:effectLst/>
              <a:uLnTx/>
              <a:uFillTx/>
              <a:latin typeface="Arial"/>
              <a:cs typeface="Arial"/>
              <a:sym typeface="Arial"/>
            </a:endParaRPr>
          </a:p>
        </p:txBody>
      </p:sp>
      <p:cxnSp>
        <p:nvCxnSpPr>
          <p:cNvPr id="2" name="直接连接符 64">
            <a:extLst>
              <a:ext uri="{FF2B5EF4-FFF2-40B4-BE49-F238E27FC236}">
                <a16:creationId xmlns:a16="http://schemas.microsoft.com/office/drawing/2014/main" id="{444A93F1-1931-CA47-1FD0-F074262715DE}"/>
              </a:ext>
            </a:extLst>
          </p:cNvPr>
          <p:cNvCxnSpPr/>
          <p:nvPr/>
        </p:nvCxnSpPr>
        <p:spPr>
          <a:xfrm>
            <a:off x="1252220" y="935065"/>
            <a:ext cx="9687560" cy="0"/>
          </a:xfrm>
          <a:prstGeom prst="line">
            <a:avLst/>
          </a:prstGeom>
          <a:ln w="12700" cmpd="sng">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61937-5206-1738-3821-1C99FE1C0250}"/>
              </a:ext>
            </a:extLst>
          </p:cNvPr>
          <p:cNvSpPr txBox="1"/>
          <p:nvPr/>
        </p:nvSpPr>
        <p:spPr>
          <a:xfrm>
            <a:off x="-192922" y="996247"/>
            <a:ext cx="7409794" cy="665823"/>
          </a:xfrm>
          <a:prstGeom prst="rect">
            <a:avLst/>
          </a:prstGeom>
          <a:noFill/>
          <a:effectLst>
            <a:outerShdw blurRad="38100" dist="38100" dir="2100000" algn="bl" rotWithShape="0">
              <a:schemeClr val="accent1">
                <a:lumMod val="75000"/>
                <a:alpha val="50000"/>
              </a:schemeClr>
            </a:outerShdw>
          </a:effectLst>
        </p:spPr>
        <p:txBody>
          <a:bodyPr wrap="square">
            <a:spAutoFit/>
          </a:bodyPr>
          <a:lstStyle/>
          <a:p>
            <a:pPr marL="914400" marR="0" lvl="1" indent="-457200">
              <a:lnSpc>
                <a:spcPct val="150000"/>
              </a:lnSpc>
              <a:spcBef>
                <a:spcPts val="1000"/>
              </a:spcBef>
              <a:spcAft>
                <a:spcPts val="600"/>
              </a:spcAft>
              <a:buFont typeface="Wingdings" panose="05000000000000000000" pitchFamily="2" charset="2"/>
              <a:buChar char="q"/>
            </a:pPr>
            <a:r>
              <a:rPr lang="vi-VN" sz="2800" b="1">
                <a:solidFill>
                  <a:srgbClr val="C000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rPr>
              <a:t>Ý tưởng </a:t>
            </a:r>
            <a:endParaRPr lang="en-US" sz="2800" b="1">
              <a:solidFill>
                <a:srgbClr val="C00000"/>
              </a:solidFill>
              <a:effectLst>
                <a:outerShdw blurRad="38100" dist="38100" dir="2700000" algn="tl">
                  <a:srgbClr val="000000">
                    <a:alpha val="43137"/>
                  </a:srgbClr>
                </a:outerShdw>
                <a:reflection blurRad="50800" stA="20000" endPos="71000" dist="50800" dir="5400000" sy="-100000" algn="bl" rotWithShape="0"/>
              </a:effectLst>
              <a:latin typeface="Montserrat" panose="00000500000000000000" pitchFamily="2" charset="0"/>
              <a:cs typeface="Mongolian Baiti" panose="03000500000000000000" pitchFamily="66" charset="0"/>
            </a:endParaRPr>
          </a:p>
        </p:txBody>
      </p:sp>
      <p:sp>
        <p:nvSpPr>
          <p:cNvPr id="16" name="TextBox 15">
            <a:extLst>
              <a:ext uri="{FF2B5EF4-FFF2-40B4-BE49-F238E27FC236}">
                <a16:creationId xmlns:a16="http://schemas.microsoft.com/office/drawing/2014/main" id="{21364FE1-074B-57B4-F587-CDEF5CF269A1}"/>
              </a:ext>
            </a:extLst>
          </p:cNvPr>
          <p:cNvSpPr txBox="1"/>
          <p:nvPr/>
        </p:nvSpPr>
        <p:spPr>
          <a:xfrm>
            <a:off x="390392" y="1662070"/>
            <a:ext cx="10549388" cy="1575175"/>
          </a:xfrm>
          <a:prstGeom prst="rect">
            <a:avLst/>
          </a:prstGeom>
          <a:noFill/>
        </p:spPr>
        <p:txBody>
          <a:bodyPr wrap="square">
            <a:spAutoFit/>
          </a:bodyPr>
          <a:lstStyle/>
          <a:p>
            <a:pPr marL="285750" lvl="5" indent="-285750" algn="just">
              <a:lnSpc>
                <a:spcPct val="200000"/>
              </a:lnSpc>
              <a:spcAft>
                <a:spcPts val="600"/>
              </a:spcAft>
              <a:buFont typeface="Wingdings" panose="05000000000000000000" pitchFamily="2" charset="2"/>
              <a:buChar char="§"/>
              <a:defRPr/>
            </a:pP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Quá trình </a:t>
            </a:r>
            <a:r>
              <a:rPr kumimoji="0" lang="vi-VN" sz="1600" b="1" i="0" u="none" strike="noStrike" kern="0" cap="none" spc="0" normalizeH="0" baseline="0" noProof="0">
                <a:ln>
                  <a:noFill/>
                </a:ln>
                <a:solidFill>
                  <a:srgbClr val="CF6402"/>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nén </a:t>
            </a:r>
            <a:r>
              <a:rPr kumimoji="0" lang="vi-VN"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dựa trên việc </a:t>
            </a:r>
            <a:r>
              <a:rPr kumimoji="0" lang="en-US"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rPr>
              <a:t>tạo ra một khoảng giá trị ban đầu và tiến hành mã hóa từng ký tự trong dữ liệu bằng cách cập nhật khoảng giá trị theo xác suất xuất hiện của ký tự tương ứng.</a:t>
            </a:r>
            <a:endParaRPr kumimoji="0" lang="vi-VN"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a:p>
            <a:pPr lvl="5" algn="just">
              <a:lnSpc>
                <a:spcPct val="200000"/>
              </a:lnSpc>
              <a:spcAft>
                <a:spcPts val="600"/>
              </a:spcAft>
              <a:defRPr/>
            </a:pPr>
            <a:endParaRPr kumimoji="0" lang="vi-VN" sz="1600" b="1" i="0" u="none" strike="noStrike" kern="0" cap="none" spc="0" normalizeH="0" baseline="0" noProof="0">
              <a:ln>
                <a:noFill/>
              </a:ln>
              <a:solidFill>
                <a:srgbClr val="000000"/>
              </a:solidFill>
              <a:effectLst/>
              <a:uLnTx/>
              <a:uFillTx/>
              <a:latin typeface="Comfortaa" panose="00000500000000000000" pitchFamily="2" charset="0"/>
              <a:ea typeface="Calibri" panose="020F0502020204030204" pitchFamily="34" charset="0"/>
              <a:cs typeface="Times New Roman" panose="02020603050405020304" pitchFamily="18" charset="0"/>
              <a:sym typeface="Arial"/>
            </a:endParaRPr>
          </a:p>
        </p:txBody>
      </p:sp>
      <p:sp>
        <p:nvSpPr>
          <p:cNvPr id="21" name="Google Shape;192;p28">
            <a:extLst>
              <a:ext uri="{FF2B5EF4-FFF2-40B4-BE49-F238E27FC236}">
                <a16:creationId xmlns:a16="http://schemas.microsoft.com/office/drawing/2014/main" id="{F4C5A334-C764-9126-4FB1-811295AFAF91}"/>
              </a:ext>
            </a:extLst>
          </p:cNvPr>
          <p:cNvSpPr txBox="1"/>
          <p:nvPr/>
        </p:nvSpPr>
        <p:spPr>
          <a:xfrm>
            <a:off x="1735504" y="75927"/>
            <a:ext cx="10285046" cy="800189"/>
          </a:xfrm>
          <a:prstGeom prst="rect">
            <a:avLst/>
          </a:prstGeom>
          <a:noFill/>
          <a:ln>
            <a:noFill/>
          </a:ln>
        </p:spPr>
        <p:txBody>
          <a:bodyPr spcFirstLastPara="1" wrap="square" lIns="91425" tIns="91425" rIns="91425" bIns="91425" anchor="t" anchorCtr="0">
            <a:spAutoFit/>
          </a:bodyPr>
          <a:lstStyle/>
          <a:p>
            <a:pPr lvl="0">
              <a:buClr>
                <a:srgbClr val="AE77D6"/>
              </a:buClr>
              <a:buSzPts val="2400"/>
            </a:pPr>
            <a:r>
              <a:rPr lang="en-US" sz="4000">
                <a:solidFill>
                  <a:schemeClr val="tx1"/>
                </a:solidFill>
                <a:latin typeface="Montserrat Black"/>
                <a:sym typeface="Montserrat Black"/>
              </a:rPr>
              <a:t>THUẬT TOÁN ARITHMETIC CODING</a:t>
            </a:r>
            <a:endParaRPr lang="en-US" sz="4000">
              <a:solidFill>
                <a:schemeClr val="tx1"/>
              </a:solidFill>
            </a:endParaRPr>
          </a:p>
        </p:txBody>
      </p:sp>
      <p:sp>
        <p:nvSpPr>
          <p:cNvPr id="4" name="TextBox 3">
            <a:extLst>
              <a:ext uri="{FF2B5EF4-FFF2-40B4-BE49-F238E27FC236}">
                <a16:creationId xmlns:a16="http://schemas.microsoft.com/office/drawing/2014/main" id="{08CA4FF6-3F66-2336-1D1B-56A37516C16E}"/>
              </a:ext>
            </a:extLst>
          </p:cNvPr>
          <p:cNvSpPr txBox="1"/>
          <p:nvPr/>
        </p:nvSpPr>
        <p:spPr>
          <a:xfrm>
            <a:off x="695192" y="2793873"/>
            <a:ext cx="10244588" cy="1939377"/>
          </a:xfrm>
          <a:prstGeom prst="rect">
            <a:avLst/>
          </a:prstGeom>
          <a:noFill/>
        </p:spPr>
        <p:txBody>
          <a:bodyPr wrap="square">
            <a:spAutoFit/>
          </a:bodyPr>
          <a:lstStyle/>
          <a:p>
            <a:pPr marR="0" lvl="0">
              <a:lnSpc>
                <a:spcPct val="150000"/>
              </a:lnSpc>
              <a:spcBef>
                <a:spcPts val="0"/>
              </a:spcBef>
              <a:spcAft>
                <a:spcPts val="0"/>
              </a:spcAft>
            </a:pPr>
            <a:r>
              <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Input:</a:t>
            </a:r>
            <a:r>
              <a:rPr lang="en-US"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rPr>
              <a:t> </a:t>
            </a:r>
            <a:endParaRPr lang="vi-VN" sz="1600" b="1">
              <a:solidFill>
                <a:srgbClr val="008000"/>
              </a:solidFill>
              <a:effectLst/>
              <a:latin typeface="Comfortaa" panose="00000500000000000000" pitchFamily="2" charset="0"/>
              <a:ea typeface="Times New Roman" panose="02020603050405020304" pitchFamily="18" charset="0"/>
              <a:cs typeface="Times New Roman" panose="02020603050405020304" pitchFamily="18" charset="0"/>
            </a:endParaRPr>
          </a:p>
          <a:p>
            <a:pPr marL="285750" marR="0" lvl="0" indent="-285750">
              <a:lnSpc>
                <a:spcPct val="150000"/>
              </a:lnSpc>
              <a:spcBef>
                <a:spcPts val="0"/>
              </a:spcBef>
              <a:spcAft>
                <a:spcPts val="0"/>
              </a:spcAft>
              <a:buFont typeface="Wingdings" panose="05000000000000000000" pitchFamily="2"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Chuỗi cần nén</a:t>
            </a:r>
            <a:endParaRPr lang="en-US" sz="1600" b="1">
              <a:effectLst/>
              <a:latin typeface="Comfortaa" panose="00000500000000000000" pitchFamily="2" charset="0"/>
              <a:ea typeface="Arial" panose="020B0604020202020204" pitchFamily="34" charset="0"/>
              <a:cs typeface="Arial" panose="020B0604020202020204" pitchFamily="34" charset="0"/>
            </a:endParaRPr>
          </a:p>
          <a:p>
            <a:pPr marL="285750" marR="0" lvl="0" indent="-285750">
              <a:lnSpc>
                <a:spcPct val="150000"/>
              </a:lnSpc>
              <a:spcBef>
                <a:spcPts val="0"/>
              </a:spcBef>
              <a:spcAft>
                <a:spcPts val="0"/>
              </a:spcAft>
              <a:buFont typeface="Wingdings" panose="05000000000000000000" pitchFamily="2" charset="2"/>
              <a:buChar char="§"/>
            </a:pPr>
            <a:r>
              <a:rPr lang="en-US" sz="1600" b="1">
                <a:effectLst/>
                <a:latin typeface="Comfortaa" panose="00000500000000000000" pitchFamily="2" charset="0"/>
                <a:ea typeface="Times New Roman" panose="02020603050405020304" pitchFamily="18" charset="0"/>
                <a:cs typeface="Times New Roman" panose="02020603050405020304" pitchFamily="18" charset="0"/>
              </a:rPr>
              <a:t>Một dictionary với key là ký tự và value là khoảng xác xuất tương ứng với ký tự đó.</a:t>
            </a:r>
            <a:endParaRPr lang="vi-VN" sz="1600" b="1">
              <a:effectLst/>
              <a:latin typeface="Comfortaa" panose="00000500000000000000" pitchFamily="2"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pPr>
            <a:r>
              <a:rPr lang="vi-VN" sz="1600" b="1">
                <a:solidFill>
                  <a:srgbClr val="FEA200"/>
                </a:solidFill>
                <a:effectLst/>
                <a:latin typeface="Comfortaa" panose="00000500000000000000" pitchFamily="2" charset="0"/>
                <a:ea typeface="Times New Roman" panose="02020603050405020304" pitchFamily="18" charset="0"/>
                <a:cs typeface="Times New Roman" panose="02020603050405020304" pitchFamily="18" charset="0"/>
              </a:rPr>
              <a:t>Output</a:t>
            </a:r>
            <a:r>
              <a:rPr lang="vi-VN" sz="1600" b="1">
                <a:effectLst/>
                <a:latin typeface="Comfortaa" panose="00000500000000000000" pitchFamily="2" charset="0"/>
                <a:ea typeface="Times New Roman" panose="02020603050405020304" pitchFamily="18" charset="0"/>
                <a:cs typeface="Times New Roman" panose="02020603050405020304" pitchFamily="18" charset="0"/>
              </a:rPr>
              <a:t>: </a:t>
            </a:r>
          </a:p>
          <a:p>
            <a:pPr marL="285750" marR="0" lvl="0" indent="-285750">
              <a:lnSpc>
                <a:spcPct val="150000"/>
              </a:lnSpc>
              <a:spcBef>
                <a:spcPts val="0"/>
              </a:spcBef>
              <a:spcAft>
                <a:spcPts val="0"/>
              </a:spcAft>
              <a:buFont typeface="Wingdings" panose="05000000000000000000" pitchFamily="2" charset="2"/>
              <a:buChar char="§"/>
            </a:pPr>
            <a:r>
              <a:rPr lang="vi-VN" sz="1600" b="1">
                <a:effectLst/>
                <a:latin typeface="Comfortaa" panose="00000500000000000000" pitchFamily="2" charset="0"/>
                <a:ea typeface="Times New Roman" panose="02020603050405020304" pitchFamily="18" charset="0"/>
                <a:cs typeface="Times New Roman" panose="02020603050405020304" pitchFamily="18" charset="0"/>
              </a:rPr>
              <a:t>Giá trị đã nén (số thực</a:t>
            </a:r>
            <a:r>
              <a:rPr lang="vi-VN" sz="1800" b="1">
                <a:effectLst/>
                <a:latin typeface="Comfortaa" panose="00000500000000000000" pitchFamily="2" charset="0"/>
                <a:ea typeface="Times New Roman" panose="02020603050405020304" pitchFamily="18" charset="0"/>
                <a:cs typeface="Times New Roman" panose="02020603050405020304" pitchFamily="18" charset="0"/>
              </a:rPr>
              <a:t>)</a:t>
            </a:r>
            <a:endParaRPr lang="en-US" sz="1800" b="1">
              <a:effectLst/>
              <a:latin typeface="Comfortaa" panose="00000500000000000000" pitchFamily="2"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69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4" grpId="0"/>
    </p:bldLst>
  </p:timing>
</p:sld>
</file>

<file path=ppt/theme/theme1.xml><?xml version="1.0" encoding="utf-8"?>
<a:theme xmlns:a="http://schemas.openxmlformats.org/drawingml/2006/main" name="Watermark Design Templat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C147E9"/>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5269</Words>
  <Application>Microsoft Office PowerPoint</Application>
  <PresentationFormat>Widescreen</PresentationFormat>
  <Paragraphs>760</Paragraphs>
  <Slides>48</Slides>
  <Notes>48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48</vt:i4>
      </vt:variant>
    </vt:vector>
  </HeadingPairs>
  <TitlesOfParts>
    <vt:vector size="65" baseType="lpstr">
      <vt:lpstr>Courier New</vt:lpstr>
      <vt:lpstr>Century Gothic</vt:lpstr>
      <vt:lpstr>Times New Roman</vt:lpstr>
      <vt:lpstr>Calibri</vt:lpstr>
      <vt:lpstr>Cambria</vt:lpstr>
      <vt:lpstr>Arial</vt:lpstr>
      <vt:lpstr>Symbol</vt:lpstr>
      <vt:lpstr>Montserrat Black</vt:lpstr>
      <vt:lpstr>Montserrat</vt:lpstr>
      <vt:lpstr>Cambria Math</vt:lpstr>
      <vt:lpstr>Walbaum Heading</vt:lpstr>
      <vt:lpstr>Comfortaa</vt:lpstr>
      <vt:lpstr>Söhne</vt:lpstr>
      <vt:lpstr>Wingdings</vt:lpstr>
      <vt:lpstr>Noto Sans</vt:lpstr>
      <vt:lpstr>Watermark Design Template</vt:lpstr>
      <vt:lpstr>Simple Light</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Trần Văn Lực</cp:lastModifiedBy>
  <cp:revision>2</cp:revision>
  <dcterms:modified xsi:type="dcterms:W3CDTF">2023-07-12T16:19:30Z</dcterms:modified>
</cp:coreProperties>
</file>