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73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54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1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7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3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9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EAED1D-0BC4-4B4A-A85E-F35B311C56C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FD45DE-D42E-4106-8EED-C25C4B685E0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 - </a:t>
            </a:r>
            <a:r>
              <a:rPr lang="de-DE" dirty="0" err="1" smtClean="0"/>
              <a:t>Hendlstallchecker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Florian </a:t>
            </a:r>
            <a:r>
              <a:rPr lang="de-DE" dirty="0" err="1" smtClean="0"/>
              <a:t>holzinger</a:t>
            </a:r>
            <a:endParaRPr lang="de-DE" dirty="0" smtClean="0"/>
          </a:p>
          <a:p>
            <a:r>
              <a:rPr lang="de-DE" dirty="0" smtClean="0"/>
              <a:t>Reinhart Herzog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9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</a:t>
            </a:r>
            <a:endParaRPr lang="de-DE" dirty="0"/>
          </a:p>
        </p:txBody>
      </p:sp>
      <p:pic>
        <p:nvPicPr>
          <p:cNvPr id="1032" name="Picture 8" descr="http://estaticos.huhnerhaus.at/estaticos/imagenes/articulos/5/000005_0_bigg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28673"/>
            <a:ext cx="4519549" cy="45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fotocommunity.com/ihre-huehner-waren-1773e853-484e-4867-a888-1c37777af73d.jpg?height=10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59" y="1719072"/>
            <a:ext cx="6743700" cy="4629151"/>
          </a:xfrm>
          <a:prstGeom prst="rect">
            <a:avLst/>
          </a:prstGeom>
          <a:noFill/>
          <a:effectLst>
            <a:softEdge rad="609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</a:t>
            </a:r>
            <a:endParaRPr lang="de-DE" dirty="0"/>
          </a:p>
        </p:txBody>
      </p:sp>
      <p:pic>
        <p:nvPicPr>
          <p:cNvPr id="3076" name="Picture 4" descr="http://www.natur-fotograf.ch/images/phocagallery/Saeugetiere/thumbs/phoca_thumb_l_fuchs_huh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15" y="2037397"/>
            <a:ext cx="6096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Hardware-Zusammenspiel</a:t>
            </a:r>
            <a:endParaRPr lang="de-DE" dirty="0"/>
          </a:p>
        </p:txBody>
      </p:sp>
      <p:pic>
        <p:nvPicPr>
          <p:cNvPr id="1032" name="Picture 8" descr="http://estaticos.huhnerhaus.at/estaticos/imagenes/articulos/5/000005_0_bigg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60" y="1816898"/>
            <a:ext cx="4287611" cy="42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s-na.ssl-images-amazon.com/images/I/81ggiTljGJL._SL15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0" y="3948377"/>
            <a:ext cx="1605591" cy="10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ei-sicherer.de/wp-content/uploads/2015/12/HiKam-S5-mini-Tes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019" y="1942274"/>
            <a:ext cx="1978661" cy="197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links 2"/>
          <p:cNvSpPr/>
          <p:nvPr/>
        </p:nvSpPr>
        <p:spPr>
          <a:xfrm rot="20941216">
            <a:off x="6789701" y="2870849"/>
            <a:ext cx="2370233" cy="407203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links 6"/>
          <p:cNvSpPr/>
          <p:nvPr/>
        </p:nvSpPr>
        <p:spPr>
          <a:xfrm rot="10617900">
            <a:off x="2183487" y="4253601"/>
            <a:ext cx="1996762" cy="407203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http://www.acs.com.hk/en/download-product-image-library/1742/20121229145412acr122u_fro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72" y="3948377"/>
            <a:ext cx="2452052" cy="245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links 8"/>
          <p:cNvSpPr/>
          <p:nvPr/>
        </p:nvSpPr>
        <p:spPr>
          <a:xfrm rot="1246730">
            <a:off x="6897762" y="4567951"/>
            <a:ext cx="2514922" cy="407203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9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Prototyps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1" y="1846263"/>
            <a:ext cx="6257470" cy="4489583"/>
          </a:xfrm>
        </p:spPr>
      </p:pic>
    </p:spTree>
    <p:extLst>
      <p:ext uri="{BB962C8B-B14F-4D97-AF65-F5344CB8AC3E}">
        <p14:creationId xmlns:p14="http://schemas.microsoft.com/office/powerpoint/2010/main" val="4753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7062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MUS - Hendlstallchecker</vt:lpstr>
      <vt:lpstr>Szenario</vt:lpstr>
      <vt:lpstr>Szenario</vt:lpstr>
      <vt:lpstr>Hardware-Zusammenspiel</vt:lpstr>
      <vt:lpstr>Aufbau des Prototyps</vt:lpstr>
      <vt:lpstr>Live-Demo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Holzinger</dc:creator>
  <cp:lastModifiedBy>Florian Holzinger</cp:lastModifiedBy>
  <cp:revision>22</cp:revision>
  <dcterms:created xsi:type="dcterms:W3CDTF">2016-06-25T07:33:13Z</dcterms:created>
  <dcterms:modified xsi:type="dcterms:W3CDTF">2016-06-25T08:09:11Z</dcterms:modified>
</cp:coreProperties>
</file>