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6858000" cy="9906000" type="A4"/>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6" d="100"/>
          <a:sy n="86" d="100"/>
        </p:scale>
        <p:origin x="19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fr-FR"/>
              <a:t>Modifiez le style du titre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7607C53-2D79-4E8F-9B08-4C14C3F34012}" type="datetimeFigureOut">
              <a:rPr lang="fr-CH" smtClean="0"/>
              <a:t>18.10.2023</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B08BE9FE-0C54-4951-97C7-82D2666529BE}" type="slidenum">
              <a:rPr lang="fr-CH" smtClean="0"/>
              <a:t>‹N°›</a:t>
            </a:fld>
            <a:endParaRPr lang="fr-CH"/>
          </a:p>
        </p:txBody>
      </p:sp>
    </p:spTree>
    <p:extLst>
      <p:ext uri="{BB962C8B-B14F-4D97-AF65-F5344CB8AC3E}">
        <p14:creationId xmlns:p14="http://schemas.microsoft.com/office/powerpoint/2010/main" val="3597312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7607C53-2D79-4E8F-9B08-4C14C3F34012}" type="datetimeFigureOut">
              <a:rPr lang="fr-CH" smtClean="0"/>
              <a:t>18.10.2023</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B08BE9FE-0C54-4951-97C7-82D2666529BE}" type="slidenum">
              <a:rPr lang="fr-CH" smtClean="0"/>
              <a:t>‹N°›</a:t>
            </a:fld>
            <a:endParaRPr lang="fr-CH"/>
          </a:p>
        </p:txBody>
      </p:sp>
    </p:spTree>
    <p:extLst>
      <p:ext uri="{BB962C8B-B14F-4D97-AF65-F5344CB8AC3E}">
        <p14:creationId xmlns:p14="http://schemas.microsoft.com/office/powerpoint/2010/main" val="3749212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7607C53-2D79-4E8F-9B08-4C14C3F34012}" type="datetimeFigureOut">
              <a:rPr lang="fr-CH" smtClean="0"/>
              <a:t>18.10.2023</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B08BE9FE-0C54-4951-97C7-82D2666529BE}" type="slidenum">
              <a:rPr lang="fr-CH" smtClean="0"/>
              <a:t>‹N°›</a:t>
            </a:fld>
            <a:endParaRPr lang="fr-CH"/>
          </a:p>
        </p:txBody>
      </p:sp>
    </p:spTree>
    <p:extLst>
      <p:ext uri="{BB962C8B-B14F-4D97-AF65-F5344CB8AC3E}">
        <p14:creationId xmlns:p14="http://schemas.microsoft.com/office/powerpoint/2010/main" val="3373550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7607C53-2D79-4E8F-9B08-4C14C3F34012}" type="datetimeFigureOut">
              <a:rPr lang="fr-CH" smtClean="0"/>
              <a:t>18.10.2023</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B08BE9FE-0C54-4951-97C7-82D2666529BE}" type="slidenum">
              <a:rPr lang="fr-CH" smtClean="0"/>
              <a:t>‹N°›</a:t>
            </a:fld>
            <a:endParaRPr lang="fr-CH"/>
          </a:p>
        </p:txBody>
      </p:sp>
    </p:spTree>
    <p:extLst>
      <p:ext uri="{BB962C8B-B14F-4D97-AF65-F5344CB8AC3E}">
        <p14:creationId xmlns:p14="http://schemas.microsoft.com/office/powerpoint/2010/main" val="1515026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fr-FR"/>
              <a:t>Modifiez le style du titre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7607C53-2D79-4E8F-9B08-4C14C3F34012}" type="datetimeFigureOut">
              <a:rPr lang="fr-CH" smtClean="0"/>
              <a:t>18.10.2023</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B08BE9FE-0C54-4951-97C7-82D2666529BE}" type="slidenum">
              <a:rPr lang="fr-CH" smtClean="0"/>
              <a:t>‹N°›</a:t>
            </a:fld>
            <a:endParaRPr lang="fr-CH"/>
          </a:p>
        </p:txBody>
      </p:sp>
    </p:spTree>
    <p:extLst>
      <p:ext uri="{BB962C8B-B14F-4D97-AF65-F5344CB8AC3E}">
        <p14:creationId xmlns:p14="http://schemas.microsoft.com/office/powerpoint/2010/main" val="231916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7607C53-2D79-4E8F-9B08-4C14C3F34012}" type="datetimeFigureOut">
              <a:rPr lang="fr-CH" smtClean="0"/>
              <a:t>18.10.2023</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B08BE9FE-0C54-4951-97C7-82D2666529BE}" type="slidenum">
              <a:rPr lang="fr-CH" smtClean="0"/>
              <a:t>‹N°›</a:t>
            </a:fld>
            <a:endParaRPr lang="fr-CH"/>
          </a:p>
        </p:txBody>
      </p:sp>
    </p:spTree>
    <p:extLst>
      <p:ext uri="{BB962C8B-B14F-4D97-AF65-F5344CB8AC3E}">
        <p14:creationId xmlns:p14="http://schemas.microsoft.com/office/powerpoint/2010/main" val="1057891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fr-FR"/>
              <a:t>Modifiez le style du titre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Content Placeholder 3"/>
          <p:cNvSpPr>
            <a:spLocks noGrp="1"/>
          </p:cNvSpPr>
          <p:nvPr>
            <p:ph sz="half" idx="2"/>
          </p:nvPr>
        </p:nvSpPr>
        <p:spPr>
          <a:xfrm>
            <a:off x="472381" y="3618442"/>
            <a:ext cx="2901255" cy="532218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6" name="Content Placeholder 5"/>
          <p:cNvSpPr>
            <a:spLocks noGrp="1"/>
          </p:cNvSpPr>
          <p:nvPr>
            <p:ph sz="quarter" idx="4"/>
          </p:nvPr>
        </p:nvSpPr>
        <p:spPr>
          <a:xfrm>
            <a:off x="3471863" y="3618442"/>
            <a:ext cx="2915543" cy="532218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7607C53-2D79-4E8F-9B08-4C14C3F34012}" type="datetimeFigureOut">
              <a:rPr lang="fr-CH" smtClean="0"/>
              <a:t>18.10.2023</a:t>
            </a:fld>
            <a:endParaRPr lang="fr-CH"/>
          </a:p>
        </p:txBody>
      </p:sp>
      <p:sp>
        <p:nvSpPr>
          <p:cNvPr id="8" name="Footer Placeholder 7"/>
          <p:cNvSpPr>
            <a:spLocks noGrp="1"/>
          </p:cNvSpPr>
          <p:nvPr>
            <p:ph type="ftr" sz="quarter" idx="11"/>
          </p:nvPr>
        </p:nvSpPr>
        <p:spPr/>
        <p:txBody>
          <a:bodyPr/>
          <a:lstStyle/>
          <a:p>
            <a:endParaRPr lang="fr-CH"/>
          </a:p>
        </p:txBody>
      </p:sp>
      <p:sp>
        <p:nvSpPr>
          <p:cNvPr id="9" name="Slide Number Placeholder 8"/>
          <p:cNvSpPr>
            <a:spLocks noGrp="1"/>
          </p:cNvSpPr>
          <p:nvPr>
            <p:ph type="sldNum" sz="quarter" idx="12"/>
          </p:nvPr>
        </p:nvSpPr>
        <p:spPr/>
        <p:txBody>
          <a:bodyPr/>
          <a:lstStyle/>
          <a:p>
            <a:fld id="{B08BE9FE-0C54-4951-97C7-82D2666529BE}" type="slidenum">
              <a:rPr lang="fr-CH" smtClean="0"/>
              <a:t>‹N°›</a:t>
            </a:fld>
            <a:endParaRPr lang="fr-CH"/>
          </a:p>
        </p:txBody>
      </p:sp>
    </p:spTree>
    <p:extLst>
      <p:ext uri="{BB962C8B-B14F-4D97-AF65-F5344CB8AC3E}">
        <p14:creationId xmlns:p14="http://schemas.microsoft.com/office/powerpoint/2010/main" val="3875397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7607C53-2D79-4E8F-9B08-4C14C3F34012}" type="datetimeFigureOut">
              <a:rPr lang="fr-CH" smtClean="0"/>
              <a:t>18.10.2023</a:t>
            </a:fld>
            <a:endParaRPr lang="fr-CH"/>
          </a:p>
        </p:txBody>
      </p:sp>
      <p:sp>
        <p:nvSpPr>
          <p:cNvPr id="4" name="Footer Placeholder 3"/>
          <p:cNvSpPr>
            <a:spLocks noGrp="1"/>
          </p:cNvSpPr>
          <p:nvPr>
            <p:ph type="ftr" sz="quarter" idx="11"/>
          </p:nvPr>
        </p:nvSpPr>
        <p:spPr/>
        <p:txBody>
          <a:bodyPr/>
          <a:lstStyle/>
          <a:p>
            <a:endParaRPr lang="fr-CH"/>
          </a:p>
        </p:txBody>
      </p:sp>
      <p:sp>
        <p:nvSpPr>
          <p:cNvPr id="5" name="Slide Number Placeholder 4"/>
          <p:cNvSpPr>
            <a:spLocks noGrp="1"/>
          </p:cNvSpPr>
          <p:nvPr>
            <p:ph type="sldNum" sz="quarter" idx="12"/>
          </p:nvPr>
        </p:nvSpPr>
        <p:spPr/>
        <p:txBody>
          <a:bodyPr/>
          <a:lstStyle/>
          <a:p>
            <a:fld id="{B08BE9FE-0C54-4951-97C7-82D2666529BE}" type="slidenum">
              <a:rPr lang="fr-CH" smtClean="0"/>
              <a:t>‹N°›</a:t>
            </a:fld>
            <a:endParaRPr lang="fr-CH"/>
          </a:p>
        </p:txBody>
      </p:sp>
    </p:spTree>
    <p:extLst>
      <p:ext uri="{BB962C8B-B14F-4D97-AF65-F5344CB8AC3E}">
        <p14:creationId xmlns:p14="http://schemas.microsoft.com/office/powerpoint/2010/main" val="268690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607C53-2D79-4E8F-9B08-4C14C3F34012}" type="datetimeFigureOut">
              <a:rPr lang="fr-CH" smtClean="0"/>
              <a:t>18.10.2023</a:t>
            </a:fld>
            <a:endParaRPr lang="fr-CH"/>
          </a:p>
        </p:txBody>
      </p:sp>
      <p:sp>
        <p:nvSpPr>
          <p:cNvPr id="3" name="Footer Placeholder 2"/>
          <p:cNvSpPr>
            <a:spLocks noGrp="1"/>
          </p:cNvSpPr>
          <p:nvPr>
            <p:ph type="ftr" sz="quarter" idx="11"/>
          </p:nvPr>
        </p:nvSpPr>
        <p:spPr/>
        <p:txBody>
          <a:bodyPr/>
          <a:lstStyle/>
          <a:p>
            <a:endParaRPr lang="fr-CH"/>
          </a:p>
        </p:txBody>
      </p:sp>
      <p:sp>
        <p:nvSpPr>
          <p:cNvPr id="4" name="Slide Number Placeholder 3"/>
          <p:cNvSpPr>
            <a:spLocks noGrp="1"/>
          </p:cNvSpPr>
          <p:nvPr>
            <p:ph type="sldNum" sz="quarter" idx="12"/>
          </p:nvPr>
        </p:nvSpPr>
        <p:spPr/>
        <p:txBody>
          <a:bodyPr/>
          <a:lstStyle/>
          <a:p>
            <a:fld id="{B08BE9FE-0C54-4951-97C7-82D2666529BE}" type="slidenum">
              <a:rPr lang="fr-CH" smtClean="0"/>
              <a:t>‹N°›</a:t>
            </a:fld>
            <a:endParaRPr lang="fr-CH"/>
          </a:p>
        </p:txBody>
      </p:sp>
    </p:spTree>
    <p:extLst>
      <p:ext uri="{BB962C8B-B14F-4D97-AF65-F5344CB8AC3E}">
        <p14:creationId xmlns:p14="http://schemas.microsoft.com/office/powerpoint/2010/main" val="2986983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fr-FR"/>
              <a:t>Modifiez le style du titre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7607C53-2D79-4E8F-9B08-4C14C3F34012}" type="datetimeFigureOut">
              <a:rPr lang="fr-CH" smtClean="0"/>
              <a:t>18.10.2023</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B08BE9FE-0C54-4951-97C7-82D2666529BE}" type="slidenum">
              <a:rPr lang="fr-CH" smtClean="0"/>
              <a:t>‹N°›</a:t>
            </a:fld>
            <a:endParaRPr lang="fr-CH"/>
          </a:p>
        </p:txBody>
      </p:sp>
    </p:spTree>
    <p:extLst>
      <p:ext uri="{BB962C8B-B14F-4D97-AF65-F5344CB8AC3E}">
        <p14:creationId xmlns:p14="http://schemas.microsoft.com/office/powerpoint/2010/main" val="2427275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7607C53-2D79-4E8F-9B08-4C14C3F34012}" type="datetimeFigureOut">
              <a:rPr lang="fr-CH" smtClean="0"/>
              <a:t>18.10.2023</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B08BE9FE-0C54-4951-97C7-82D2666529BE}" type="slidenum">
              <a:rPr lang="fr-CH" smtClean="0"/>
              <a:t>‹N°›</a:t>
            </a:fld>
            <a:endParaRPr lang="fr-CH"/>
          </a:p>
        </p:txBody>
      </p:sp>
    </p:spTree>
    <p:extLst>
      <p:ext uri="{BB962C8B-B14F-4D97-AF65-F5344CB8AC3E}">
        <p14:creationId xmlns:p14="http://schemas.microsoft.com/office/powerpoint/2010/main" val="586158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47607C53-2D79-4E8F-9B08-4C14C3F34012}" type="datetimeFigureOut">
              <a:rPr lang="fr-CH" smtClean="0"/>
              <a:t>18.10.2023</a:t>
            </a:fld>
            <a:endParaRPr lang="fr-CH"/>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fr-CH"/>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B08BE9FE-0C54-4951-97C7-82D2666529BE}" type="slidenum">
              <a:rPr lang="fr-CH" smtClean="0"/>
              <a:t>‹N°›</a:t>
            </a:fld>
            <a:endParaRPr lang="fr-CH"/>
          </a:p>
        </p:txBody>
      </p:sp>
    </p:spTree>
    <p:extLst>
      <p:ext uri="{BB962C8B-B14F-4D97-AF65-F5344CB8AC3E}">
        <p14:creationId xmlns:p14="http://schemas.microsoft.com/office/powerpoint/2010/main" val="32912034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 4" descr="Une image contenant sphère, art, balle, Caractère coloré&#10;&#10;Description générée automatiquement">
            <a:extLst>
              <a:ext uri="{FF2B5EF4-FFF2-40B4-BE49-F238E27FC236}">
                <a16:creationId xmlns:a16="http://schemas.microsoft.com/office/drawing/2014/main" id="{188A3CF8-13BB-F878-9F5F-370E995E37CD}"/>
              </a:ext>
            </a:extLst>
          </p:cNvPr>
          <p:cNvPicPr>
            <a:picLocks noChangeAspect="1"/>
          </p:cNvPicPr>
          <p:nvPr/>
        </p:nvPicPr>
        <p:blipFill rotWithShape="1">
          <a:blip r:embed="rId2">
            <a:extLst>
              <a:ext uri="{28A0092B-C50C-407E-A947-70E740481C1C}">
                <a14:useLocalDpi xmlns:a14="http://schemas.microsoft.com/office/drawing/2010/main" val="0"/>
              </a:ext>
            </a:extLst>
          </a:blip>
          <a:srcRect l="9814" r="8768" b="-2"/>
          <a:stretch/>
        </p:blipFill>
        <p:spPr>
          <a:xfrm>
            <a:off x="-1" y="10"/>
            <a:ext cx="6858000" cy="8423370"/>
          </a:xfrm>
          <a:prstGeom prst="rect">
            <a:avLst/>
          </a:prstGeom>
        </p:spPr>
      </p:pic>
      <p:pic>
        <p:nvPicPr>
          <p:cNvPr id="10" name="Picture 9">
            <a:extLst>
              <a:ext uri="{FF2B5EF4-FFF2-40B4-BE49-F238E27FC236}">
                <a16:creationId xmlns:a16="http://schemas.microsoft.com/office/drawing/2014/main" id="{7309214B-9B60-4A94-88B5-44CB8D2632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b="26004"/>
          <a:stretch>
            <a:fillRect/>
          </a:stretch>
        </p:blipFill>
        <p:spPr>
          <a:xfrm>
            <a:off x="0" y="0"/>
            <a:ext cx="6858000" cy="9906000"/>
          </a:xfrm>
          <a:custGeom>
            <a:avLst/>
            <a:gdLst>
              <a:gd name="connsiteX0" fmla="*/ 0 w 12192000"/>
              <a:gd name="connsiteY0" fmla="*/ 0 h 5074635"/>
              <a:gd name="connsiteX1" fmla="*/ 12192000 w 12192000"/>
              <a:gd name="connsiteY1" fmla="*/ 0 h 5074635"/>
              <a:gd name="connsiteX2" fmla="*/ 12192000 w 12192000"/>
              <a:gd name="connsiteY2" fmla="*/ 5074635 h 5074635"/>
              <a:gd name="connsiteX3" fmla="*/ 0 w 12192000"/>
              <a:gd name="connsiteY3" fmla="*/ 5074635 h 5074635"/>
            </a:gdLst>
            <a:ahLst/>
            <a:cxnLst>
              <a:cxn ang="0">
                <a:pos x="connsiteX0" y="connsiteY0"/>
              </a:cxn>
              <a:cxn ang="0">
                <a:pos x="connsiteX1" y="connsiteY1"/>
              </a:cxn>
              <a:cxn ang="0">
                <a:pos x="connsiteX2" y="connsiteY2"/>
              </a:cxn>
              <a:cxn ang="0">
                <a:pos x="connsiteX3" y="connsiteY3"/>
              </a:cxn>
            </a:cxnLst>
            <a:rect l="l" t="t" r="r" b="b"/>
            <a:pathLst>
              <a:path w="12192000" h="5074635">
                <a:moveTo>
                  <a:pt x="0" y="0"/>
                </a:moveTo>
                <a:lnTo>
                  <a:pt x="12192000" y="0"/>
                </a:lnTo>
                <a:lnTo>
                  <a:pt x="12192000" y="5074635"/>
                </a:lnTo>
                <a:lnTo>
                  <a:pt x="0" y="5074635"/>
                </a:lnTo>
                <a:close/>
              </a:path>
            </a:pathLst>
          </a:custGeom>
        </p:spPr>
      </p:pic>
    </p:spTree>
    <p:extLst>
      <p:ext uri="{BB962C8B-B14F-4D97-AF65-F5344CB8AC3E}">
        <p14:creationId xmlns:p14="http://schemas.microsoft.com/office/powerpoint/2010/main" val="43109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2AD6F0E-AD23-3239-B441-6D53C7A97696}"/>
              </a:ext>
            </a:extLst>
          </p:cNvPr>
          <p:cNvSpPr txBox="1"/>
          <p:nvPr/>
        </p:nvSpPr>
        <p:spPr>
          <a:xfrm>
            <a:off x="-337326" y="3490552"/>
            <a:ext cx="7730583" cy="1015663"/>
          </a:xfrm>
          <a:prstGeom prst="rect">
            <a:avLst/>
          </a:prstGeom>
          <a:noFill/>
        </p:spPr>
        <p:txBody>
          <a:bodyPr wrap="square">
            <a:spAutoFit/>
          </a:bodyPr>
          <a:lstStyle/>
          <a:p>
            <a:pPr algn="ctr"/>
            <a:r>
              <a:rPr lang="en-GB" sz="3000" b="0" i="0" dirty="0">
                <a:solidFill>
                  <a:schemeClr val="bg1"/>
                </a:solidFill>
                <a:effectLst/>
                <a:latin typeface="Aharoni" panose="02010803020104030203" pitchFamily="2" charset="-79"/>
                <a:cs typeface="Aharoni" panose="02010803020104030203" pitchFamily="2" charset="-79"/>
              </a:rPr>
              <a:t>Ultimate Football Manager</a:t>
            </a:r>
          </a:p>
          <a:p>
            <a:pPr algn="ctr"/>
            <a:r>
              <a:rPr lang="en-GB" sz="3000" b="0" i="0" dirty="0">
                <a:solidFill>
                  <a:schemeClr val="bg1"/>
                </a:solidFill>
                <a:effectLst/>
                <a:latin typeface="Aharoni" panose="02010803020104030203" pitchFamily="2" charset="-79"/>
                <a:cs typeface="Aharoni" panose="02010803020104030203" pitchFamily="2" charset="-79"/>
              </a:rPr>
              <a:t> Take Charge of Your </a:t>
            </a:r>
            <a:r>
              <a:rPr lang="en-GB" sz="3000" b="0" i="0" dirty="0" err="1">
                <a:solidFill>
                  <a:schemeClr val="bg1"/>
                </a:solidFill>
                <a:effectLst/>
                <a:latin typeface="Aharoni" panose="02010803020104030203" pitchFamily="2" charset="-79"/>
                <a:cs typeface="Aharoni" panose="02010803020104030203" pitchFamily="2" charset="-79"/>
              </a:rPr>
              <a:t>DreamTeam</a:t>
            </a:r>
            <a:endParaRPr lang="fr-CH" sz="3000" dirty="0">
              <a:solidFill>
                <a:schemeClr val="bg1"/>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639786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24377AF2-F433-FBD1-E71F-4025EC732879}"/>
              </a:ext>
            </a:extLst>
          </p:cNvPr>
          <p:cNvSpPr txBox="1"/>
          <p:nvPr/>
        </p:nvSpPr>
        <p:spPr>
          <a:xfrm>
            <a:off x="913006" y="2006977"/>
            <a:ext cx="5220164" cy="5262979"/>
          </a:xfrm>
          <a:prstGeom prst="rect">
            <a:avLst/>
          </a:prstGeom>
          <a:noFill/>
        </p:spPr>
        <p:txBody>
          <a:bodyPr wrap="square">
            <a:spAutoFit/>
          </a:bodyPr>
          <a:lstStyle/>
          <a:p>
            <a:pPr algn="just"/>
            <a:r>
              <a:rPr lang="en-GB" sz="2400" b="0" i="0" dirty="0">
                <a:solidFill>
                  <a:schemeClr val="bg1"/>
                </a:solidFill>
                <a:effectLst/>
                <a:latin typeface="Aharoni" panose="02010803020104030203" pitchFamily="2" charset="-79"/>
                <a:cs typeface="Aharoni" panose="02010803020104030203" pitchFamily="2" charset="-79"/>
              </a:rPr>
              <a:t>Welcome to Ultimate Football Manager, the ultimate game for football enthusiasts! Create your account today and start building your dream team. With an array of exciting features, including player exchanges on the transfer market and the generation of unique NFTs, you can experience the thrill of managing a top-tier football club like never before. Join us now and immerse yourself in the world of competitive football management!</a:t>
            </a:r>
            <a:endParaRPr lang="fr-CH" sz="2400" dirty="0">
              <a:solidFill>
                <a:schemeClr val="bg1"/>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686876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190AC66A-FF40-6596-F232-C60115889AF9}"/>
              </a:ext>
            </a:extLst>
          </p:cNvPr>
          <p:cNvSpPr txBox="1"/>
          <p:nvPr/>
        </p:nvSpPr>
        <p:spPr>
          <a:xfrm>
            <a:off x="1714500" y="1909257"/>
            <a:ext cx="3429000" cy="6370975"/>
          </a:xfrm>
          <a:prstGeom prst="rect">
            <a:avLst/>
          </a:prstGeom>
          <a:noFill/>
        </p:spPr>
        <p:txBody>
          <a:bodyPr wrap="square">
            <a:spAutoFit/>
          </a:bodyPr>
          <a:lstStyle/>
          <a:p>
            <a:pPr algn="just"/>
            <a:r>
              <a:rPr lang="en-GB" sz="2400" b="0" i="0" dirty="0">
                <a:solidFill>
                  <a:schemeClr val="bg1"/>
                </a:solidFill>
                <a:effectLst/>
                <a:latin typeface="Aharoni" panose="02010803020104030203" pitchFamily="2" charset="-79"/>
                <a:cs typeface="Aharoni" panose="02010803020104030203" pitchFamily="2" charset="-79"/>
              </a:rPr>
              <a:t>Are you ready to take your love for football to the next level? Look no further than Ultimate Football Manager, where you can step into the shoes of a top-tier football club manager. With our user-friendly platform, you can create your account effortlessly and dive into an exciting world of virtual football management.</a:t>
            </a:r>
          </a:p>
        </p:txBody>
      </p:sp>
    </p:spTree>
    <p:extLst>
      <p:ext uri="{BB962C8B-B14F-4D97-AF65-F5344CB8AC3E}">
        <p14:creationId xmlns:p14="http://schemas.microsoft.com/office/powerpoint/2010/main" val="4194487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384AD967-DAED-2983-E7A6-C0C8940AA722}"/>
              </a:ext>
            </a:extLst>
          </p:cNvPr>
          <p:cNvSpPr txBox="1"/>
          <p:nvPr/>
        </p:nvSpPr>
        <p:spPr>
          <a:xfrm>
            <a:off x="1714500" y="2690842"/>
            <a:ext cx="3429000" cy="4524315"/>
          </a:xfrm>
          <a:prstGeom prst="rect">
            <a:avLst/>
          </a:prstGeom>
          <a:noFill/>
        </p:spPr>
        <p:txBody>
          <a:bodyPr wrap="square">
            <a:spAutoFit/>
          </a:bodyPr>
          <a:lstStyle/>
          <a:p>
            <a:pPr algn="just"/>
            <a:r>
              <a:rPr lang="en-GB" sz="1800" b="0" i="0" dirty="0">
                <a:solidFill>
                  <a:schemeClr val="bg1"/>
                </a:solidFill>
                <a:effectLst/>
                <a:latin typeface="Aharoni" panose="02010803020104030203" pitchFamily="2" charset="-79"/>
                <a:cs typeface="Aharoni" panose="02010803020104030203" pitchFamily="2" charset="-79"/>
              </a:rPr>
              <a:t>Start by assembling your dream team from scratch, selecting players from a vast pool of talent. Utilize the transfer market to exchange players, strategize with other managers, and build an unbeatable team capable of conquering the league. With our unique NFT generation feature, you can own and trade exclusive digital collectibles representing your </a:t>
            </a:r>
            <a:r>
              <a:rPr lang="en-GB" sz="1800" b="0" i="0" dirty="0" err="1">
                <a:solidFill>
                  <a:schemeClr val="bg1"/>
                </a:solidFill>
                <a:effectLst/>
                <a:latin typeface="Aharoni" panose="02010803020104030203" pitchFamily="2" charset="-79"/>
                <a:cs typeface="Aharoni" panose="02010803020104030203" pitchFamily="2" charset="-79"/>
              </a:rPr>
              <a:t>favorite</a:t>
            </a:r>
            <a:r>
              <a:rPr lang="en-GB" sz="1800" b="0" i="0" dirty="0">
                <a:solidFill>
                  <a:schemeClr val="bg1"/>
                </a:solidFill>
                <a:effectLst/>
                <a:latin typeface="Aharoni" panose="02010803020104030203" pitchFamily="2" charset="-79"/>
                <a:cs typeface="Aharoni" panose="02010803020104030203" pitchFamily="2" charset="-79"/>
              </a:rPr>
              <a:t> players and memorable moments from the game.</a:t>
            </a:r>
          </a:p>
        </p:txBody>
      </p:sp>
    </p:spTree>
    <p:extLst>
      <p:ext uri="{BB962C8B-B14F-4D97-AF65-F5344CB8AC3E}">
        <p14:creationId xmlns:p14="http://schemas.microsoft.com/office/powerpoint/2010/main" val="2021457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01EFEAC-856B-E6E7-0CAA-D7D962551F19}"/>
              </a:ext>
            </a:extLst>
          </p:cNvPr>
          <p:cNvSpPr txBox="1"/>
          <p:nvPr/>
        </p:nvSpPr>
        <p:spPr>
          <a:xfrm>
            <a:off x="1714500" y="1996486"/>
            <a:ext cx="3429000" cy="5909310"/>
          </a:xfrm>
          <a:prstGeom prst="rect">
            <a:avLst/>
          </a:prstGeom>
          <a:noFill/>
        </p:spPr>
        <p:txBody>
          <a:bodyPr wrap="square">
            <a:spAutoFit/>
          </a:bodyPr>
          <a:lstStyle/>
          <a:p>
            <a:pPr algn="just"/>
            <a:r>
              <a:rPr lang="en-GB" sz="1800" b="0" i="0" dirty="0">
                <a:solidFill>
                  <a:schemeClr val="bg1"/>
                </a:solidFill>
                <a:effectLst/>
                <a:latin typeface="Aharoni" panose="02010803020104030203" pitchFamily="2" charset="-79"/>
                <a:cs typeface="Aharoni" panose="02010803020104030203" pitchFamily="2" charset="-79"/>
              </a:rPr>
              <a:t>Engage in competitive matches, climb the ranks, and lead your team to victory. Experience the rush of making critical decisions and crafting winning strategies that define the course of every match. Stay ahead of the game with real-time updates, expert tips, and an engaging community of fellow football enthusiasts.</a:t>
            </a:r>
          </a:p>
          <a:p>
            <a:pPr algn="just"/>
            <a:r>
              <a:rPr lang="en-GB" sz="1800" b="0" i="0" dirty="0">
                <a:solidFill>
                  <a:schemeClr val="bg1"/>
                </a:solidFill>
                <a:effectLst/>
                <a:latin typeface="Aharoni" panose="02010803020104030203" pitchFamily="2" charset="-79"/>
                <a:cs typeface="Aharoni" panose="02010803020104030203" pitchFamily="2" charset="-79"/>
              </a:rPr>
              <a:t>Join Ultimate Football Manager today and unleash your inner football manager. Let's embark on an unforgettable journey in the dynamic world of virtual football management. The pitch is yours to conquer! Are you up for the challenge?</a:t>
            </a:r>
          </a:p>
        </p:txBody>
      </p:sp>
    </p:spTree>
    <p:extLst>
      <p:ext uri="{BB962C8B-B14F-4D97-AF65-F5344CB8AC3E}">
        <p14:creationId xmlns:p14="http://schemas.microsoft.com/office/powerpoint/2010/main" val="2047214805"/>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18</TotalTime>
  <Words>306</Words>
  <Application>Microsoft Office PowerPoint</Application>
  <PresentationFormat>Format A4 (210 x 297 mm)</PresentationFormat>
  <Paragraphs>7</Paragraphs>
  <Slides>6</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6</vt:i4>
      </vt:variant>
    </vt:vector>
  </HeadingPairs>
  <TitlesOfParts>
    <vt:vector size="11" baseType="lpstr">
      <vt:lpstr>Aharoni</vt: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Romain Bonnard</dc:creator>
  <cp:lastModifiedBy>Romain Bonnard</cp:lastModifiedBy>
  <cp:revision>2</cp:revision>
  <dcterms:created xsi:type="dcterms:W3CDTF">2023-10-18T08:50:02Z</dcterms:created>
  <dcterms:modified xsi:type="dcterms:W3CDTF">2023-10-18T09:08:17Z</dcterms:modified>
</cp:coreProperties>
</file>