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7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5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8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7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8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6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3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B71E-E931-4359-9A4F-6B00072DB0EE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60CD-085C-4237-AF37-E2322CC4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1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897" y="369116"/>
            <a:ext cx="5408103" cy="5981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096000" y="369116"/>
            <a:ext cx="5408103" cy="598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749416" y="501243"/>
            <a:ext cx="52850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HOMF Version 1</a:t>
            </a:r>
          </a:p>
          <a:p>
            <a:r>
              <a:rPr lang="fr-FR" sz="1200" dirty="0" smtClean="0"/>
              <a:t>2 2</a:t>
            </a:r>
          </a:p>
          <a:p>
            <a:r>
              <a:rPr lang="fr-FR" sz="1200" dirty="0" smtClean="0"/>
              <a:t>3</a:t>
            </a:r>
          </a:p>
          <a:p>
            <a:r>
              <a:rPr lang="fr-FR" sz="1200" dirty="0" smtClean="0"/>
              <a:t>0</a:t>
            </a:r>
          </a:p>
          <a:p>
            <a:r>
              <a:rPr lang="fr-FR" sz="1200" dirty="0" smtClean="0"/>
              <a:t>16</a:t>
            </a:r>
          </a:p>
          <a:p>
            <a:r>
              <a:rPr lang="fr-FR" sz="1200" dirty="0"/>
              <a:t>x</a:t>
            </a:r>
            <a:r>
              <a:rPr lang="fr-FR" sz="1200" dirty="0" smtClean="0"/>
              <a:t>0 y0 1</a:t>
            </a:r>
          </a:p>
          <a:p>
            <a:r>
              <a:rPr lang="fr-FR" sz="1200" dirty="0" smtClean="0"/>
              <a:t>.. .. 1</a:t>
            </a:r>
          </a:p>
          <a:p>
            <a:r>
              <a:rPr lang="fr-FR" sz="1200" dirty="0"/>
              <a:t>x</a:t>
            </a:r>
            <a:r>
              <a:rPr lang="fr-FR" sz="1200" dirty="0" smtClean="0"/>
              <a:t>15 y15 1</a:t>
            </a:r>
          </a:p>
          <a:p>
            <a:r>
              <a:rPr lang="fr-FR" sz="1200" dirty="0" smtClean="0"/>
              <a:t>5</a:t>
            </a:r>
          </a:p>
          <a:p>
            <a:r>
              <a:rPr lang="fr-FR" sz="1200" dirty="0" smtClean="0"/>
              <a:t>0 1</a:t>
            </a:r>
          </a:p>
          <a:p>
            <a:r>
              <a:rPr lang="fr-FR" sz="1200" dirty="0" smtClean="0"/>
              <a:t>0 2</a:t>
            </a:r>
          </a:p>
          <a:p>
            <a:r>
              <a:rPr lang="fr-FR" sz="1200" dirty="0" smtClean="0"/>
              <a:t>1 2</a:t>
            </a:r>
          </a:p>
          <a:p>
            <a:r>
              <a:rPr lang="fr-FR" sz="1200" dirty="0" smtClean="0"/>
              <a:t>0 3</a:t>
            </a:r>
          </a:p>
          <a:p>
            <a:r>
              <a:rPr lang="fr-FR" sz="1200" dirty="0" smtClean="0"/>
              <a:t>1 3</a:t>
            </a:r>
          </a:p>
          <a:p>
            <a:r>
              <a:rPr lang="fr-FR" sz="1200" dirty="0" smtClean="0"/>
              <a:t>2</a:t>
            </a:r>
          </a:p>
          <a:p>
            <a:r>
              <a:rPr lang="fr-FR" sz="1200" dirty="0" smtClean="0"/>
              <a:t>0 1 2</a:t>
            </a:r>
          </a:p>
          <a:p>
            <a:r>
              <a:rPr lang="fr-FR" sz="1200" dirty="0" smtClean="0"/>
              <a:t>1 0 3</a:t>
            </a:r>
          </a:p>
          <a:p>
            <a:r>
              <a:rPr lang="fr-FR" sz="1200" dirty="0" smtClean="0"/>
              <a:t>4 2 1 2</a:t>
            </a:r>
          </a:p>
          <a:p>
            <a:r>
              <a:rPr lang="fr-FR" sz="1200" dirty="0" smtClean="0"/>
              <a:t>5 1 1 2</a:t>
            </a:r>
          </a:p>
          <a:p>
            <a:r>
              <a:rPr lang="fr-FR" sz="1200" dirty="0" smtClean="0"/>
              <a:t>6 1 2 1</a:t>
            </a:r>
          </a:p>
          <a:p>
            <a:r>
              <a:rPr lang="fr-FR" sz="1200" dirty="0" smtClean="0"/>
              <a:t>7 0 2 1</a:t>
            </a:r>
          </a:p>
          <a:p>
            <a:r>
              <a:rPr lang="fr-FR" sz="1200" dirty="0" smtClean="0"/>
              <a:t>8 2 2 1</a:t>
            </a:r>
          </a:p>
          <a:p>
            <a:r>
              <a:rPr lang="fr-FR" sz="1200" dirty="0" smtClean="0"/>
              <a:t>9 0 1 2</a:t>
            </a:r>
          </a:p>
          <a:p>
            <a:r>
              <a:rPr lang="fr-FR" sz="1200" dirty="0" smtClean="0"/>
              <a:t>10 3 2 1</a:t>
            </a:r>
          </a:p>
          <a:p>
            <a:r>
              <a:rPr lang="fr-FR" sz="1200" dirty="0" smtClean="0"/>
              <a:t>12 3 1 2</a:t>
            </a:r>
          </a:p>
          <a:p>
            <a:r>
              <a:rPr lang="fr-FR" sz="1200" dirty="0" smtClean="0"/>
              <a:t>13 4 1 2</a:t>
            </a:r>
          </a:p>
          <a:p>
            <a:r>
              <a:rPr lang="fr-FR" sz="1200" dirty="0" smtClean="0"/>
              <a:t>14 4 2 1</a:t>
            </a:r>
          </a:p>
          <a:p>
            <a:r>
              <a:rPr lang="fr-FR" sz="1200" dirty="0" smtClean="0"/>
              <a:t>11 0 1 1 1</a:t>
            </a:r>
          </a:p>
          <a:p>
            <a:r>
              <a:rPr lang="fr-FR" sz="1200" dirty="0" smtClean="0"/>
              <a:t>15 1 1 1 1</a:t>
            </a:r>
            <a:endParaRPr lang="fr-F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157519" y="501242"/>
            <a:ext cx="52850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Header Identifier &amp; version </a:t>
            </a:r>
            <a:r>
              <a:rPr lang="fr-FR" sz="1200" dirty="0" err="1" smtClean="0"/>
              <a:t>number</a:t>
            </a:r>
            <a:endParaRPr lang="fr-FR" sz="1200" dirty="0" smtClean="0"/>
          </a:p>
          <a:p>
            <a:r>
              <a:rPr lang="fr-FR" sz="1200" dirty="0" err="1" smtClean="0"/>
              <a:t>Embedding</a:t>
            </a:r>
            <a:r>
              <a:rPr lang="fr-FR" sz="1200" dirty="0" smtClean="0"/>
              <a:t> dimension &amp; Simplex dimension</a:t>
            </a:r>
          </a:p>
          <a:p>
            <a:r>
              <a:rPr lang="fr-FR" sz="1200" dirty="0" err="1" smtClean="0"/>
              <a:t>Degree</a:t>
            </a:r>
            <a:r>
              <a:rPr lang="fr-FR" sz="1200" dirty="0" smtClean="0"/>
              <a:t> of </a:t>
            </a:r>
            <a:r>
              <a:rPr lang="fr-FR" sz="1200" dirty="0" err="1" smtClean="0"/>
              <a:t>spline</a:t>
            </a:r>
            <a:endParaRPr lang="fr-FR" sz="1200" dirty="0" smtClean="0"/>
          </a:p>
          <a:p>
            <a:r>
              <a:rPr lang="fr-FR" sz="1200" dirty="0" err="1" smtClean="0"/>
              <a:t>Bezier</a:t>
            </a:r>
            <a:r>
              <a:rPr lang="fr-FR" sz="1200" dirty="0" smtClean="0"/>
              <a:t> </a:t>
            </a:r>
            <a:r>
              <a:rPr lang="fr-FR" sz="1200" dirty="0" err="1" smtClean="0"/>
              <a:t>shape</a:t>
            </a:r>
            <a:r>
              <a:rPr lang="fr-FR" sz="1200" dirty="0" smtClean="0"/>
              <a:t> </a:t>
            </a:r>
            <a:r>
              <a:rPr lang="fr-FR" sz="1200" dirty="0" err="1" smtClean="0"/>
              <a:t>function</a:t>
            </a:r>
            <a:endParaRPr lang="fr-FR" sz="1200" dirty="0" smtClean="0"/>
          </a:p>
          <a:p>
            <a:r>
              <a:rPr lang="fr-FR" sz="1200" dirty="0" err="1" smtClean="0"/>
              <a:t>Number</a:t>
            </a:r>
            <a:r>
              <a:rPr lang="fr-FR" sz="1200" dirty="0" smtClean="0"/>
              <a:t> of </a:t>
            </a:r>
            <a:r>
              <a:rPr lang="fr-FR" sz="1200" dirty="0" err="1" smtClean="0"/>
              <a:t>vertices</a:t>
            </a:r>
            <a:endParaRPr lang="fr-FR" sz="1200" dirty="0" smtClean="0"/>
          </a:p>
          <a:p>
            <a:r>
              <a:rPr lang="fr-FR" sz="1200" dirty="0" err="1" smtClean="0"/>
              <a:t>Coordinate</a:t>
            </a:r>
            <a:r>
              <a:rPr lang="fr-FR" sz="1200" dirty="0" smtClean="0"/>
              <a:t> of vertex 0 &amp; </a:t>
            </a:r>
            <a:r>
              <a:rPr lang="fr-FR" sz="1200" dirty="0" err="1" smtClean="0"/>
              <a:t>weight</a:t>
            </a:r>
            <a:r>
              <a:rPr lang="fr-FR" sz="1200" dirty="0" smtClean="0"/>
              <a:t> of vertex 0</a:t>
            </a:r>
          </a:p>
          <a:p>
            <a:r>
              <a:rPr lang="fr-FR" sz="1200" dirty="0" smtClean="0"/>
              <a:t>.. .. 1</a:t>
            </a:r>
          </a:p>
          <a:p>
            <a:r>
              <a:rPr lang="fr-FR" sz="1200" dirty="0" err="1" smtClean="0"/>
              <a:t>Coordinate</a:t>
            </a:r>
            <a:r>
              <a:rPr lang="fr-FR" sz="1200" dirty="0" smtClean="0"/>
              <a:t> of vertex 15 &amp; </a:t>
            </a:r>
            <a:r>
              <a:rPr lang="fr-FR" sz="1200" dirty="0" err="1" smtClean="0"/>
              <a:t>weight</a:t>
            </a:r>
            <a:r>
              <a:rPr lang="fr-FR" sz="1200" dirty="0" smtClean="0"/>
              <a:t> of vertex 15</a:t>
            </a:r>
          </a:p>
          <a:p>
            <a:r>
              <a:rPr lang="fr-FR" sz="1200" dirty="0" err="1" smtClean="0"/>
              <a:t>Number</a:t>
            </a:r>
            <a:r>
              <a:rPr lang="fr-FR" sz="1200" dirty="0" smtClean="0"/>
              <a:t> of </a:t>
            </a:r>
            <a:r>
              <a:rPr lang="fr-FR" sz="1200" dirty="0" err="1" smtClean="0"/>
              <a:t>edges</a:t>
            </a:r>
            <a:endParaRPr lang="fr-FR" sz="1200" dirty="0" smtClean="0"/>
          </a:p>
          <a:p>
            <a:r>
              <a:rPr lang="fr-FR" sz="1200" dirty="0" smtClean="0"/>
              <a:t>Vertex Indices of  </a:t>
            </a:r>
            <a:r>
              <a:rPr lang="fr-FR" sz="1200" dirty="0" err="1" smtClean="0"/>
              <a:t>edge</a:t>
            </a:r>
            <a:r>
              <a:rPr lang="fr-FR" sz="1200" dirty="0" smtClean="0"/>
              <a:t> 0</a:t>
            </a:r>
          </a:p>
          <a:p>
            <a:r>
              <a:rPr lang="fr-FR" sz="1200" dirty="0" smtClean="0"/>
              <a:t>Vertex Indices of  </a:t>
            </a:r>
            <a:r>
              <a:rPr lang="fr-FR" sz="1200" dirty="0" err="1" smtClean="0"/>
              <a:t>edge</a:t>
            </a:r>
            <a:r>
              <a:rPr lang="fr-FR" sz="1200" dirty="0" smtClean="0"/>
              <a:t> 1</a:t>
            </a:r>
          </a:p>
          <a:p>
            <a:r>
              <a:rPr lang="fr-FR" sz="1200" dirty="0" smtClean="0"/>
              <a:t>Vertex Indices of  </a:t>
            </a:r>
            <a:r>
              <a:rPr lang="fr-FR" sz="1200" dirty="0" err="1" smtClean="0"/>
              <a:t>edge</a:t>
            </a:r>
            <a:r>
              <a:rPr lang="fr-FR" sz="1200" dirty="0" smtClean="0"/>
              <a:t> 2</a:t>
            </a:r>
          </a:p>
          <a:p>
            <a:r>
              <a:rPr lang="fr-FR" sz="1200" dirty="0" smtClean="0"/>
              <a:t>Vertex Indices of  </a:t>
            </a:r>
            <a:r>
              <a:rPr lang="fr-FR" sz="1200" dirty="0" err="1" smtClean="0"/>
              <a:t>edge</a:t>
            </a:r>
            <a:r>
              <a:rPr lang="fr-FR" sz="1200" dirty="0" smtClean="0"/>
              <a:t> 3</a:t>
            </a:r>
          </a:p>
          <a:p>
            <a:r>
              <a:rPr lang="fr-FR" sz="1200" dirty="0" smtClean="0"/>
              <a:t>Vertex Indices of  </a:t>
            </a:r>
            <a:r>
              <a:rPr lang="fr-FR" sz="1200" dirty="0" err="1" smtClean="0"/>
              <a:t>edge</a:t>
            </a:r>
            <a:r>
              <a:rPr lang="fr-FR" sz="1200" dirty="0" smtClean="0"/>
              <a:t> 4</a:t>
            </a:r>
          </a:p>
          <a:p>
            <a:r>
              <a:rPr lang="fr-FR" sz="1200" dirty="0" err="1" smtClean="0"/>
              <a:t>Number</a:t>
            </a:r>
            <a:r>
              <a:rPr lang="fr-FR" sz="1200" dirty="0" smtClean="0"/>
              <a:t> of triangles</a:t>
            </a:r>
            <a:endParaRPr lang="fr-FR" sz="1200" dirty="0" smtClean="0"/>
          </a:p>
          <a:p>
            <a:r>
              <a:rPr lang="fr-FR" sz="1200" dirty="0" smtClean="0"/>
              <a:t>Vertex indices of triangle 0</a:t>
            </a:r>
          </a:p>
          <a:p>
            <a:r>
              <a:rPr lang="fr-FR" sz="1200" dirty="0" smtClean="0"/>
              <a:t>Vertex indices of triangle 1</a:t>
            </a:r>
          </a:p>
          <a:p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</a:t>
            </a:r>
            <a:r>
              <a:rPr lang="fr-FR" sz="1200" dirty="0" smtClean="0"/>
              <a:t>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</a:t>
            </a:r>
            <a:r>
              <a:rPr lang="fr-FR" sz="1200" dirty="0" smtClean="0"/>
              <a:t> </a:t>
            </a:r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</a:t>
            </a:r>
          </a:p>
          <a:p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</a:t>
            </a:r>
            <a:r>
              <a:rPr lang="fr-FR" sz="1200" dirty="0" smtClean="0"/>
              <a:t> </a:t>
            </a:r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</a:t>
            </a:r>
            <a:r>
              <a:rPr lang="fr-FR" sz="1200" dirty="0" smtClean="0"/>
              <a:t> </a:t>
            </a:r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</a:t>
            </a:r>
            <a:r>
              <a:rPr lang="fr-FR" sz="1200" dirty="0" smtClean="0"/>
              <a:t> </a:t>
            </a:r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[1] </a:t>
            </a:r>
            <a:r>
              <a:rPr lang="fr-FR" sz="1200" dirty="0" smtClean="0"/>
              <a:t> </a:t>
            </a:r>
            <a:r>
              <a:rPr lang="fr-FR" sz="1200" dirty="0" smtClean="0"/>
              <a:t>Control point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edge</a:t>
            </a:r>
            <a:r>
              <a:rPr lang="fr-FR" sz="1200" dirty="0" smtClean="0"/>
              <a:t>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</a:t>
            </a:r>
            <a:r>
              <a:rPr lang="fr-FR" sz="1200" smtClean="0"/>
              <a:t>1]</a:t>
            </a:r>
            <a:endParaRPr lang="fr-FR" sz="1200" dirty="0" smtClean="0"/>
          </a:p>
          <a:p>
            <a:r>
              <a:rPr lang="fr-FR" sz="1200" dirty="0" smtClean="0"/>
              <a:t>Control point index, triangle index, triangle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tiv</a:t>
            </a:r>
            <a:r>
              <a:rPr lang="fr-FR" sz="1200" dirty="0" smtClean="0"/>
              <a:t>[1],</a:t>
            </a:r>
            <a:r>
              <a:rPr lang="fr-FR" sz="1200" dirty="0" err="1" smtClean="0"/>
              <a:t>tiv</a:t>
            </a:r>
            <a:r>
              <a:rPr lang="fr-FR" sz="1200" dirty="0" smtClean="0"/>
              <a:t>[2]</a:t>
            </a:r>
          </a:p>
          <a:p>
            <a:r>
              <a:rPr lang="fr-FR" sz="1200" dirty="0" smtClean="0"/>
              <a:t>Control point index, triangle index, triangle index </a:t>
            </a:r>
            <a:r>
              <a:rPr lang="fr-FR" sz="1200" dirty="0" err="1" smtClean="0"/>
              <a:t>vector</a:t>
            </a:r>
            <a:r>
              <a:rPr lang="fr-FR" sz="1200" dirty="0" smtClean="0"/>
              <a:t> [0], </a:t>
            </a:r>
            <a:r>
              <a:rPr lang="fr-FR" sz="1200" dirty="0" err="1" smtClean="0"/>
              <a:t>tiv</a:t>
            </a:r>
            <a:r>
              <a:rPr lang="fr-FR" sz="1200" dirty="0" smtClean="0"/>
              <a:t>[1],</a:t>
            </a:r>
            <a:r>
              <a:rPr lang="fr-FR" sz="1200" dirty="0" err="1" smtClean="0"/>
              <a:t>tiv</a:t>
            </a:r>
            <a:r>
              <a:rPr lang="fr-FR" sz="1200" dirty="0" smtClean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6608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390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hdeling</dc:creator>
  <cp:lastModifiedBy>hdeling</cp:lastModifiedBy>
  <cp:revision>4</cp:revision>
  <dcterms:created xsi:type="dcterms:W3CDTF">2017-06-30T07:52:29Z</dcterms:created>
  <dcterms:modified xsi:type="dcterms:W3CDTF">2017-06-30T08:35:30Z</dcterms:modified>
</cp:coreProperties>
</file>