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layfair Display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Lora"/>
      <p:regular r:id="rId29"/>
      <p:bold r:id="rId30"/>
      <p:italic r:id="rId31"/>
      <p:boldItalic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gd/ZvxhN0P8WkC07qmhPsgipHU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o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-italic.fntdata"/><Relationship Id="rId30" Type="http://schemas.openxmlformats.org/officeDocument/2006/relationships/font" Target="fonts/Lora-bold.fntdata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Lora-boldItalic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a2ec812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a2ec812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a2ec8122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a2ec8122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2cae244c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b2cae244c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5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5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35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8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2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2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2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29" name="Google Shape;29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31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6" name="Google Shape;46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b="0" i="0" sz="18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14.png"/><Relationship Id="rId6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"/>
              <a:t>Computer Shop</a:t>
            </a:r>
            <a:endParaRPr/>
          </a:p>
          <a:p>
            <a:pPr indent="40005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" sz="2200"/>
              <a:t>         Lypengleang SEANG</a:t>
            </a:r>
            <a:endParaRPr sz="2200"/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344250" y="3550650"/>
            <a:ext cx="4728900" cy="15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Group3:  </a:t>
            </a:r>
            <a:endParaRPr sz="1200"/>
          </a:p>
          <a:p>
            <a:pPr indent="-304800" lvl="0" marL="1771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 u="sng"/>
              <a:t>Vannet THAI</a:t>
            </a:r>
            <a:endParaRPr i="1" sz="1200" u="sng"/>
          </a:p>
          <a:p>
            <a:pPr indent="-304800" lvl="0" marL="1771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 u="sng"/>
              <a:t>Chhinchhun EAB</a:t>
            </a:r>
            <a:endParaRPr i="1" sz="1200" u="sng"/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0"/>
            <a:ext cx="4276023" cy="1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a2ec81220_0_0"/>
          <p:cNvSpPr txBox="1"/>
          <p:nvPr>
            <p:ph type="title"/>
          </p:nvPr>
        </p:nvSpPr>
        <p:spPr>
          <a:xfrm>
            <a:off x="0" y="785550"/>
            <a:ext cx="16098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600"/>
              <a:t>Login Page</a:t>
            </a:r>
            <a:endParaRPr sz="2600"/>
          </a:p>
        </p:txBody>
      </p:sp>
      <p:sp>
        <p:nvSpPr>
          <p:cNvPr id="115" name="Google Shape;115;gba2ec81220_0_0"/>
          <p:cNvSpPr txBox="1"/>
          <p:nvPr>
            <p:ph idx="1" type="subTitle"/>
          </p:nvPr>
        </p:nvSpPr>
        <p:spPr>
          <a:xfrm>
            <a:off x="-276250" y="2495550"/>
            <a:ext cx="2150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500"/>
              <a:t>(Product catalog)</a:t>
            </a:r>
            <a:endParaRPr sz="1500"/>
          </a:p>
        </p:txBody>
      </p:sp>
      <p:pic>
        <p:nvPicPr>
          <p:cNvPr id="116" name="Google Shape;116;gba2ec8122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750" y="152400"/>
            <a:ext cx="6717195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a2ec81220_0_12"/>
          <p:cNvSpPr txBox="1"/>
          <p:nvPr>
            <p:ph type="title"/>
          </p:nvPr>
        </p:nvSpPr>
        <p:spPr>
          <a:xfrm>
            <a:off x="0" y="1282300"/>
            <a:ext cx="20124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600"/>
              <a:t>Shopping Cart</a:t>
            </a:r>
            <a:endParaRPr sz="2600"/>
          </a:p>
        </p:txBody>
      </p:sp>
      <p:sp>
        <p:nvSpPr>
          <p:cNvPr id="122" name="Google Shape;122;gba2ec81220_0_12"/>
          <p:cNvSpPr txBox="1"/>
          <p:nvPr>
            <p:ph idx="1" type="subTitle"/>
          </p:nvPr>
        </p:nvSpPr>
        <p:spPr>
          <a:xfrm>
            <a:off x="-276250" y="2495550"/>
            <a:ext cx="2150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500"/>
              <a:t>(Product catalog)</a:t>
            </a:r>
            <a:endParaRPr sz="1500"/>
          </a:p>
        </p:txBody>
      </p:sp>
      <p:pic>
        <p:nvPicPr>
          <p:cNvPr id="123" name="Google Shape;123;gba2ec81220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175" y="710825"/>
            <a:ext cx="6826800" cy="345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References: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0216" y="694050"/>
            <a:ext cx="1150600" cy="11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1650" y="2318500"/>
            <a:ext cx="10477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84641" y="3872000"/>
            <a:ext cx="287655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88225" y="406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References: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4025" y="932800"/>
            <a:ext cx="1813675" cy="558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3963" y="2133476"/>
            <a:ext cx="2581075" cy="12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55625" y="4119575"/>
            <a:ext cx="373556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70450" y="1538500"/>
            <a:ext cx="2581075" cy="25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Coding Tools: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550" y="1776413"/>
            <a:ext cx="28670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3875" y="1891500"/>
            <a:ext cx="1712875" cy="17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2cae244c0_0_37"/>
          <p:cNvSpPr txBox="1"/>
          <p:nvPr>
            <p:ph type="title"/>
          </p:nvPr>
        </p:nvSpPr>
        <p:spPr>
          <a:xfrm>
            <a:off x="1660925" y="728250"/>
            <a:ext cx="5373000" cy="3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500"/>
              <a:t>THE END</a:t>
            </a:r>
            <a:endParaRPr sz="5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500"/>
              <a:t>THANK YOU</a:t>
            </a:r>
            <a:endParaRPr sz="5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500"/>
              <a:t>FOR</a:t>
            </a:r>
            <a:endParaRPr sz="5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500"/>
              <a:t>ATTENDING</a:t>
            </a:r>
            <a:endParaRPr sz="5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Purpose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Sitemap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 Tools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Overview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Lora"/>
                <a:ea typeface="Lora"/>
                <a:cs typeface="Lora"/>
                <a:sym typeface="Lora"/>
              </a:rPr>
              <a:t>W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e are offering an E-Commerce website that can get you a step closer to this goal and today we want to share with you why it’s important for businesses to have an E-Commerce website in place to better serve their customers.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website will provide users the best experiences by tracking the products that are valued in such systems; these presumably include best quality of product, accurate place to the map, fast response time, flexibility, and, above all, saving times.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Sitemap</a:t>
            </a:r>
            <a:endParaRPr/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8524" y="76550"/>
            <a:ext cx="6312125" cy="489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Features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>
            <p:ph type="title"/>
          </p:nvPr>
        </p:nvSpPr>
        <p:spPr>
          <a:xfrm>
            <a:off x="-12" y="0"/>
            <a:ext cx="12966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400"/>
              <a:t>Home</a:t>
            </a:r>
            <a:endParaRPr sz="3400"/>
          </a:p>
        </p:txBody>
      </p:sp>
      <p:pic>
        <p:nvPicPr>
          <p:cNvPr id="95" name="Google Shape;9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700" y="0"/>
            <a:ext cx="76295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36900" y="1081675"/>
            <a:ext cx="16098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laptop</a:t>
            </a:r>
            <a:endParaRPr/>
          </a:p>
        </p:txBody>
      </p: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-228600" y="2867875"/>
            <a:ext cx="2150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500"/>
              <a:t>(Product catalog)</a:t>
            </a:r>
            <a:endParaRPr sz="1500"/>
          </a:p>
        </p:txBody>
      </p:sp>
      <p:pic>
        <p:nvPicPr>
          <p:cNvPr id="102" name="Google Shape;10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0657" y="0"/>
            <a:ext cx="71933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/>
          <p:nvPr>
            <p:ph type="title"/>
          </p:nvPr>
        </p:nvSpPr>
        <p:spPr>
          <a:xfrm>
            <a:off x="0" y="785550"/>
            <a:ext cx="16098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000"/>
              <a:t>Monitor</a:t>
            </a:r>
            <a:endParaRPr sz="4000"/>
          </a:p>
        </p:txBody>
      </p:sp>
      <p:sp>
        <p:nvSpPr>
          <p:cNvPr id="108" name="Google Shape;108;p11"/>
          <p:cNvSpPr txBox="1"/>
          <p:nvPr>
            <p:ph idx="1" type="subTitle"/>
          </p:nvPr>
        </p:nvSpPr>
        <p:spPr>
          <a:xfrm>
            <a:off x="-276250" y="2495550"/>
            <a:ext cx="2150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500"/>
              <a:t>(Product catalog)</a:t>
            </a:r>
            <a:endParaRPr sz="1500"/>
          </a:p>
        </p:txBody>
      </p:sp>
      <p:pic>
        <p:nvPicPr>
          <p:cNvPr id="109" name="Google Shape;1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0653" y="0"/>
            <a:ext cx="7193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