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ora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yFmh6qVNWWgNltI6jVfNgnoSK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ora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2cae244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2cae244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cae244c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2cae244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2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" name="Google Shape;29;p2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Computer Shop</a:t>
            </a:r>
            <a:endParaRPr/>
          </a:p>
          <a:p>
            <a:pPr indent="40005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 sz="2200"/>
              <a:t>         </a:t>
            </a:r>
            <a:r>
              <a:rPr lang="en" sz="2200"/>
              <a:t>Lypengleang SEANG</a:t>
            </a:r>
            <a:endParaRPr sz="2200"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728900" cy="15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Group3:  </a:t>
            </a:r>
            <a:endParaRPr sz="1200"/>
          </a:p>
          <a:p>
            <a:pPr indent="-3048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 u="sng"/>
              <a:t>Vannet THAI</a:t>
            </a:r>
            <a:endParaRPr i="1" sz="1200" u="sng"/>
          </a:p>
          <a:p>
            <a:pPr indent="-3048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 u="sng"/>
              <a:t>Chhinchhun EAB</a:t>
            </a:r>
            <a:endParaRPr i="1" sz="1200" u="sng"/>
          </a:p>
        </p:txBody>
      </p:sp>
      <p:pic>
        <p:nvPicPr>
          <p:cNvPr id="60" name="Google Shape;6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4276023" cy="1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cae244c0_0_11"/>
          <p:cNvSpPr txBox="1"/>
          <p:nvPr>
            <p:ph type="title"/>
          </p:nvPr>
        </p:nvSpPr>
        <p:spPr>
          <a:xfrm>
            <a:off x="0" y="785550"/>
            <a:ext cx="16098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Accessiores</a:t>
            </a:r>
            <a:endParaRPr sz="2600"/>
          </a:p>
        </p:txBody>
      </p:sp>
      <p:sp>
        <p:nvSpPr>
          <p:cNvPr id="115" name="Google Shape;115;gb2cae244c0_0_11"/>
          <p:cNvSpPr txBox="1"/>
          <p:nvPr>
            <p:ph idx="1" type="subTitle"/>
          </p:nvPr>
        </p:nvSpPr>
        <p:spPr>
          <a:xfrm>
            <a:off x="-276250" y="2495550"/>
            <a:ext cx="2150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500"/>
              <a:t>(Product catalog)</a:t>
            </a:r>
            <a:endParaRPr sz="1500"/>
          </a:p>
        </p:txBody>
      </p:sp>
      <p:pic>
        <p:nvPicPr>
          <p:cNvPr id="116" name="Google Shape;116;gb2cae244c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653" y="0"/>
            <a:ext cx="7193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References: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216" y="694050"/>
            <a:ext cx="1150600" cy="11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650" y="2318500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4641" y="3872000"/>
            <a:ext cx="28765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88225" y="406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References: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025" y="932800"/>
            <a:ext cx="1813675" cy="55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963" y="2133476"/>
            <a:ext cx="2581075" cy="12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625" y="4119575"/>
            <a:ext cx="37355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0450" y="1538500"/>
            <a:ext cx="2581075" cy="25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</a:t>
            </a:r>
            <a:r>
              <a:rPr lang="en"/>
              <a:t>oding Tools: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50" y="1776413"/>
            <a:ext cx="2867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875" y="1891500"/>
            <a:ext cx="1712875" cy="17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2cae244c0_0_37"/>
          <p:cNvSpPr txBox="1"/>
          <p:nvPr>
            <p:ph type="title"/>
          </p:nvPr>
        </p:nvSpPr>
        <p:spPr>
          <a:xfrm>
            <a:off x="1660925" y="728250"/>
            <a:ext cx="53730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THE END</a:t>
            </a:r>
            <a:endParaRPr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</a:t>
            </a:r>
            <a:endParaRPr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FOR</a:t>
            </a:r>
            <a:endParaRPr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ATTENDING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Sitemap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Tools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Lora"/>
                <a:ea typeface="Lora"/>
                <a:cs typeface="Lora"/>
                <a:sym typeface="Lora"/>
              </a:rPr>
              <a:t>W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e are offering an E-Commerce website that can get you a step closer to this goal and today we want to share with you why it’s important for businesses to have an E-Commerce website in place to better serve their customers.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website will provide users the best experiences by tracking the products that are valued in such systems; these presumably include best quality of product, accurate place to the map, fast response time, flexibility, and, above all, saving times.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Sitemap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524" y="76550"/>
            <a:ext cx="6312125" cy="489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-12" y="0"/>
            <a:ext cx="12966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400"/>
              <a:t>Home</a:t>
            </a:r>
            <a:endParaRPr sz="3400"/>
          </a:p>
        </p:txBody>
      </p:sp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00" y="0"/>
            <a:ext cx="76295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36900" y="1081675"/>
            <a:ext cx="16098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laptop</a:t>
            </a:r>
            <a:endParaRPr/>
          </a:p>
        </p:txBody>
      </p: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-228600" y="2867875"/>
            <a:ext cx="2150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500"/>
              <a:t>(Product catalog)</a:t>
            </a:r>
            <a:endParaRPr sz="1500"/>
          </a:p>
        </p:txBody>
      </p:sp>
      <p:pic>
        <p:nvPicPr>
          <p:cNvPr id="102" name="Google Shape;10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657" y="0"/>
            <a:ext cx="71933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type="title"/>
          </p:nvPr>
        </p:nvSpPr>
        <p:spPr>
          <a:xfrm>
            <a:off x="0" y="785550"/>
            <a:ext cx="16098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Monitor</a:t>
            </a:r>
            <a:endParaRPr sz="4000"/>
          </a:p>
        </p:txBody>
      </p:sp>
      <p:sp>
        <p:nvSpPr>
          <p:cNvPr id="108" name="Google Shape;108;p11"/>
          <p:cNvSpPr txBox="1"/>
          <p:nvPr>
            <p:ph idx="1" type="subTitle"/>
          </p:nvPr>
        </p:nvSpPr>
        <p:spPr>
          <a:xfrm>
            <a:off x="-276250" y="2495550"/>
            <a:ext cx="2150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500"/>
              <a:t>(Product catalog)</a:t>
            </a:r>
            <a:endParaRPr sz="1500"/>
          </a:p>
        </p:txBody>
      </p:sp>
      <p:pic>
        <p:nvPicPr>
          <p:cNvPr id="109" name="Google Shape;10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653" y="0"/>
            <a:ext cx="7193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