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274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t>DEREVERBERATION 	OF SPEECH SIGNALS USING WEIGHTED PREDICTION ERROR</a:t>
            </a:r>
            <a:endParaRPr/>
          </a:p>
        </p:txBody>
      </p:sp>
      <p:sp>
        <p:nvSpPr>
          <p:cNvPr id="87" name="Google Shape;87;p13"/>
          <p:cNvSpPr txBox="1">
            <a:spLocks noGrp="1"/>
          </p:cNvSpPr>
          <p:nvPr>
            <p:ph type="subTitle" idx="1"/>
          </p:nvPr>
        </p:nvSpPr>
        <p:spPr>
          <a:xfrm rot="10800000" flipH="1">
            <a:off x="5713775" y="3714150"/>
            <a:ext cx="2703900" cy="7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                          Problem Description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600"/>
              <a:buNone/>
            </a:pPr>
            <a:endParaRPr/>
          </a:p>
        </p:txBody>
      </p:sp>
      <p:sp>
        <p:nvSpPr>
          <p:cNvPr id="93" name="Google Shape;93;p1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 aim at a statistical model-based dereverberation approach where we try to estimate the late reverberation in a speech signal captured by distant microphones without prior knowledge of the room impulse response, i.e., the transfer function between the speaker and the microphone.</a:t>
            </a:r>
            <a:endParaRPr/>
          </a:p>
          <a:p>
            <a:pPr marL="0" lvl="0" indent="0" algn="l" rtl="0">
              <a:lnSpc>
                <a:spcPct val="115000"/>
              </a:lnSpc>
              <a:spcBef>
                <a:spcPts val="1600"/>
              </a:spcBef>
              <a:spcAft>
                <a:spcPts val="0"/>
              </a:spcAft>
              <a:buSzPts val="1300"/>
              <a:buNone/>
            </a:pPr>
            <a:r>
              <a:rPr lang="en"/>
              <a:t>Late reverberations are dense, unaffected by small variations in the arrival time of the speech signal to the microphone, unlike the early reverb parts which look sparse so that their frequency characteristics are greatly affected. We try to estimate the amount of past signal contained in the present signal using a technique called Delayed Linear Prediction(DLP). </a:t>
            </a: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Existing Solutions and Background</a:t>
            </a:r>
            <a:endParaRPr/>
          </a:p>
          <a:p>
            <a:pPr marL="0" lvl="0" indent="0" algn="just" rtl="0">
              <a:lnSpc>
                <a:spcPct val="100000"/>
              </a:lnSpc>
              <a:spcBef>
                <a:spcPts val="0"/>
              </a:spcBef>
              <a:spcAft>
                <a:spcPts val="0"/>
              </a:spcAft>
              <a:buClr>
                <a:schemeClr val="dk1"/>
              </a:buClr>
              <a:buSzPts val="1100"/>
              <a:buFont typeface="Arial"/>
              <a:buNone/>
            </a:pPr>
            <a:endParaRPr/>
          </a:p>
          <a:p>
            <a:pPr marL="0" lvl="0" indent="0" algn="just" rtl="0">
              <a:lnSpc>
                <a:spcPct val="100000"/>
              </a:lnSpc>
              <a:spcBef>
                <a:spcPts val="0"/>
              </a:spcBef>
              <a:spcAft>
                <a:spcPts val="0"/>
              </a:spcAft>
              <a:buSzPts val="2600"/>
              <a:buNone/>
            </a:pPr>
            <a:endParaRPr/>
          </a:p>
        </p:txBody>
      </p:sp>
      <p:sp>
        <p:nvSpPr>
          <p:cNvPr id="99" name="Google Shape;99;p15"/>
          <p:cNvSpPr txBox="1">
            <a:spLocks noGrp="1"/>
          </p:cNvSpPr>
          <p:nvPr>
            <p:ph type="body" idx="1"/>
          </p:nvPr>
        </p:nvSpPr>
        <p:spPr>
          <a:xfrm>
            <a:off x="729450" y="2078875"/>
            <a:ext cx="7688700" cy="306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There have been quite a lot of approaches to this problem, like estimating the room transfer function using a microphone array and estimating the directions  of arrival (DOA) and enhancing the signal component coming from source by controlling the directivity of microphone. The drawback is it requires a large number of microphones to obtain sufficient directivity gain.</a:t>
            </a:r>
            <a:endParaRPr/>
          </a:p>
          <a:p>
            <a:pPr marL="0" lvl="0" indent="0" algn="l" rtl="0">
              <a:lnSpc>
                <a:spcPct val="115000"/>
              </a:lnSpc>
              <a:spcBef>
                <a:spcPts val="1600"/>
              </a:spcBef>
              <a:spcAft>
                <a:spcPts val="0"/>
              </a:spcAft>
              <a:buSzPts val="1300"/>
              <a:buNone/>
            </a:pPr>
            <a:r>
              <a:rPr lang="en"/>
              <a:t>The next idea was  finding the inverse characteristics of reverberation(called inverse filtering). However, it does not work so well when the reverberation characteristics change, e.g., due to small positional differences of the speaker or the microphone. </a:t>
            </a:r>
            <a:endParaRPr/>
          </a:p>
          <a:p>
            <a:pPr marL="0" lvl="0" indent="0" algn="l" rtl="0">
              <a:lnSpc>
                <a:spcPct val="115000"/>
              </a:lnSpc>
              <a:spcBef>
                <a:spcPts val="1600"/>
              </a:spcBef>
              <a:spcAft>
                <a:spcPts val="0"/>
              </a:spcAft>
              <a:buSzPts val="1300"/>
              <a:buNone/>
            </a:pPr>
            <a:r>
              <a:rPr lang="en"/>
              <a:t>Multichannel linear prediction: The source signal is assumed to be independent and identically distributed(iid). It can estimate the channels without any prior knowledge of the signals characteristics. The drawback of this approach is that speech signal is not an iid sequence and this method cannot thus be directly applied to speech signals.</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600"/>
              <a:buNone/>
            </a:pPr>
            <a:endParaRPr/>
          </a:p>
        </p:txBody>
      </p:sp>
      <p:sp>
        <p:nvSpPr>
          <p:cNvPr id="105" name="Google Shape;105;p16"/>
          <p:cNvSpPr txBox="1">
            <a:spLocks noGrp="1"/>
          </p:cNvSpPr>
          <p:nvPr>
            <p:ph type="body" idx="1"/>
          </p:nvPr>
        </p:nvSpPr>
        <p:spPr>
          <a:xfrm>
            <a:off x="729450" y="1853850"/>
            <a:ext cx="7688700" cy="24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The method we have used is known as the  weighted prediction error(WPE) which is an improvisation over the multichannel linear prediction mentioned earlier by dividing the speech signal into small time frames and resolving it in the frequency domain. </a:t>
            </a:r>
            <a:endParaRPr/>
          </a:p>
          <a:p>
            <a:pPr marL="0" lvl="0" indent="0" algn="l" rtl="0">
              <a:lnSpc>
                <a:spcPct val="115000"/>
              </a:lnSpc>
              <a:spcBef>
                <a:spcPts val="1600"/>
              </a:spcBef>
              <a:spcAft>
                <a:spcPts val="0"/>
              </a:spcAft>
              <a:buSzPts val="1300"/>
              <a:buNone/>
            </a:pPr>
            <a:r>
              <a:rPr lang="en"/>
              <a:t>We cannot use Fourier Transformation right away due to the varying nature of frequency of speech signal with time. So we divide the signal into frames and apply FFT to it using STFT. To this we can then apply WPE to each frame which estimates the amount of past signal in the present (a Gaussian function with certain mean and variance is estimated) based on a prediction order. After this, we can subtract the estimation for a time frame and henceforth.</a:t>
            </a:r>
            <a:endParaRPr/>
          </a:p>
          <a:p>
            <a:pPr marL="0" lvl="0" indent="0" algn="l" rtl="0">
              <a:lnSpc>
                <a:spcPct val="115000"/>
              </a:lnSpc>
              <a:spcBef>
                <a:spcPts val="1600"/>
              </a:spcBef>
              <a:spcAft>
                <a:spcPts val="1600"/>
              </a:spcAft>
              <a:buSzPts val="1300"/>
              <a:buNone/>
            </a:pPr>
            <a:r>
              <a:rPr lang="en"/>
              <a:t>With DLP, the reverberation can be divided into two parts, viz, early and late reverb. It can be shown that DLP can suppress the late reverb effectively without significantly distorting the short time correlations of the speech, with the assumption that speech is stationary. With the use of time-varying speech characteristics with multichannel linear prediction, the reverbs have been reduced to a significant extent.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Results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600"/>
              <a:buNone/>
            </a:pPr>
            <a:endParaRPr/>
          </a:p>
        </p:txBody>
      </p:sp>
      <p:sp>
        <p:nvSpPr>
          <p:cNvPr id="111" name="Google Shape;111;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 have recorded voice samples on our phones(non-reverberant), added reverb to them using a software known ‘Audacity’, fed this reverberant signal through the algorithm and evaluated the reverb-free reconstructed signal for similarity with the original reverb-free signal. We are finding mean absolute error( (1/m) * ( | original_signal[i] - reconstructed_signal[i] | ) for all i in m) at each discrete point and finding the percentage error.  </a:t>
            </a:r>
            <a:endParaRPr/>
          </a:p>
          <a:p>
            <a:pPr marL="0" lvl="0" indent="0" algn="l" rtl="0">
              <a:lnSpc>
                <a:spcPct val="115000"/>
              </a:lnSpc>
              <a:spcBef>
                <a:spcPts val="1600"/>
              </a:spcBef>
              <a:spcAft>
                <a:spcPts val="0"/>
              </a:spcAft>
              <a:buClr>
                <a:schemeClr val="dk1"/>
              </a:buClr>
              <a:buSzPts val="1100"/>
              <a:buFont typeface="Arial"/>
              <a:buNone/>
            </a:pPr>
            <a:r>
              <a:rPr lang="en"/>
              <a:t>We see that there is around 65-80 % accuracy in the results.</a:t>
            </a:r>
            <a:endParaRPr/>
          </a:p>
          <a:p>
            <a:pPr marL="0" lvl="0" indent="0" algn="l" rtl="0">
              <a:lnSpc>
                <a:spcPct val="115000"/>
              </a:lnSpc>
              <a:spcBef>
                <a:spcPts val="1600"/>
              </a:spcBef>
              <a:spcAft>
                <a:spcPts val="0"/>
              </a:spcAft>
              <a:buSzPts val="1300"/>
              <a:buNone/>
            </a:pPr>
            <a:r>
              <a:rPr lang="en"/>
              <a:t>The signal plotted in the top part of the image is the original signal containing reverb and the signal below that is the one with the reverb removed. It is a frequency(kHz) vs time(sec) graph</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endParaRPr/>
          </a:p>
        </p:txBody>
      </p:sp>
      <p:sp>
        <p:nvSpPr>
          <p:cNvPr id="117" name="Google Shape;117;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pic>
        <p:nvPicPr>
          <p:cNvPr id="118" name="Google Shape;118;p18"/>
          <p:cNvPicPr preferRelativeResize="0"/>
          <p:nvPr/>
        </p:nvPicPr>
        <p:blipFill rotWithShape="1">
          <a:blip r:embed="rId3">
            <a:alphaModFix/>
          </a:blip>
          <a:srcRect/>
          <a:stretch/>
        </p:blipFill>
        <p:spPr>
          <a:xfrm>
            <a:off x="0" y="256829"/>
            <a:ext cx="9144000" cy="45660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Sample Result</a:t>
            </a:r>
            <a:endParaRPr/>
          </a:p>
        </p:txBody>
      </p:sp>
      <p:sp>
        <p:nvSpPr>
          <p:cNvPr id="124" name="Google Shape;124;p19"/>
          <p:cNvSpPr txBox="1">
            <a:spLocks noGrp="1"/>
          </p:cNvSpPr>
          <p:nvPr>
            <p:ph type="body" idx="1"/>
          </p:nvPr>
        </p:nvSpPr>
        <p:spPr>
          <a:xfrm>
            <a:off x="729450" y="2078875"/>
            <a:ext cx="7688700" cy="285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200"/>
              <a:t>Settings:															Input channel: 2														Output channel: 2													Prediction order: 200												Processing…															</a:t>
            </a:r>
            <a:endParaRPr sz="1200"/>
          </a:p>
          <a:p>
            <a:pPr marL="0" lvl="0" indent="0" algn="l" rtl="0">
              <a:lnSpc>
                <a:spcPct val="100000"/>
              </a:lnSpc>
              <a:spcBef>
                <a:spcPts val="1600"/>
              </a:spcBef>
              <a:spcAft>
                <a:spcPts val="0"/>
              </a:spcAft>
              <a:buClr>
                <a:srgbClr val="000000"/>
              </a:buClr>
              <a:buSzPts val="1100"/>
              <a:buFont typeface="Arial"/>
              <a:buNone/>
            </a:pPr>
            <a:r>
              <a:rPr lang="en" sz="1200"/>
              <a:t>Done!																Total time: 58.645426													Write to file: wav_out\hello123.wav.										Percentage of accuracy(mean absolute error): 79.05596059272293</a:t>
            </a:r>
            <a:endParaRPr sz="1200"/>
          </a:p>
          <a:p>
            <a:pPr marL="0" lvl="0" indent="0" algn="l" rtl="0">
              <a:lnSpc>
                <a:spcPct val="115000"/>
              </a:lnSpc>
              <a:spcBef>
                <a:spcPts val="1600"/>
              </a:spcBef>
              <a:spcAft>
                <a:spcPts val="0"/>
              </a:spcAft>
              <a:buClr>
                <a:srgbClr val="000000"/>
              </a:buClr>
              <a:buSzPts val="1100"/>
              <a:buFont typeface="Arial"/>
              <a:buNone/>
            </a:pP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Analysis and Discussion</a:t>
            </a:r>
            <a:endParaRPr/>
          </a:p>
        </p:txBody>
      </p:sp>
      <p:sp>
        <p:nvSpPr>
          <p:cNvPr id="130" name="Google Shape;130;p20"/>
          <p:cNvSpPr txBox="1">
            <a:spLocks noGrp="1"/>
          </p:cNvSpPr>
          <p:nvPr>
            <p:ph type="body" idx="1"/>
          </p:nvPr>
        </p:nvSpPr>
        <p:spPr>
          <a:xfrm>
            <a:off x="729450" y="1853850"/>
            <a:ext cx="7688700" cy="24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 saw that the late reverbs were removed to a good extent when the number of input channels was at least three. We had recorded samples on our phones with 2 input channels only, which is why the reverb was not removed to a great extent. </a:t>
            </a:r>
            <a:endParaRPr/>
          </a:p>
          <a:p>
            <a:pPr marL="0" lvl="0" indent="0" algn="l" rtl="0">
              <a:lnSpc>
                <a:spcPct val="115000"/>
              </a:lnSpc>
              <a:spcBef>
                <a:spcPts val="1600"/>
              </a:spcBef>
              <a:spcAft>
                <a:spcPts val="0"/>
              </a:spcAft>
              <a:buSzPts val="1300"/>
              <a:buNone/>
            </a:pPr>
            <a:r>
              <a:rPr lang="en"/>
              <a:t>For speech signals with atleast  3 input channels, the outputs were  much better. </a:t>
            </a:r>
            <a:endParaRPr/>
          </a:p>
          <a:p>
            <a:pPr marL="0" lvl="0" indent="0" algn="l" rtl="0">
              <a:lnSpc>
                <a:spcPct val="115000"/>
              </a:lnSpc>
              <a:spcBef>
                <a:spcPts val="1600"/>
              </a:spcBef>
              <a:spcAft>
                <a:spcPts val="0"/>
              </a:spcAft>
              <a:buSzPts val="1300"/>
              <a:buNone/>
            </a:pPr>
            <a:r>
              <a:rPr lang="en"/>
              <a:t>We also observed that setting the prediction order according to the RTF of the room brought great changes even when the  number of input channels was low. This is  something we hadn’t observed previously. </a:t>
            </a:r>
            <a:endParaRPr/>
          </a:p>
          <a:p>
            <a:pPr marL="0" lvl="0" indent="0" algn="l" rtl="0">
              <a:lnSpc>
                <a:spcPct val="115000"/>
              </a:lnSpc>
              <a:spcBef>
                <a:spcPts val="1600"/>
              </a:spcBef>
              <a:spcAft>
                <a:spcPts val="0"/>
              </a:spcAft>
              <a:buClr>
                <a:schemeClr val="dk1"/>
              </a:buClr>
              <a:buSzPts val="1100"/>
              <a:buFont typeface="Arial"/>
              <a:buNone/>
            </a:pPr>
            <a:r>
              <a:rPr lang="en"/>
              <a:t>The prediction order was entered manually. It is the number of past time-frames on which the present frame depends, and this parameter is dependent on how long the late reverbs are. This is a problem that could not be fixed owing to analysing the signal first for a good prediction order and then analysing it again.</a:t>
            </a:r>
            <a:endParaRPr/>
          </a:p>
          <a:p>
            <a:pPr marL="0" lvl="0" indent="0" algn="l" rtl="0">
              <a:lnSpc>
                <a:spcPct val="115000"/>
              </a:lnSpc>
              <a:spcBef>
                <a:spcPts val="1600"/>
              </a:spcBef>
              <a:spcAft>
                <a:spcPts val="0"/>
              </a:spcAft>
              <a:buClr>
                <a:schemeClr val="dk1"/>
              </a:buClr>
              <a:buSzPts val="1100"/>
              <a:buFont typeface="Arial"/>
              <a:buNone/>
            </a:pPr>
            <a:r>
              <a:rPr lang="en"/>
              <a:t> </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800</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Arial</vt:lpstr>
      <vt:lpstr>Raleway</vt:lpstr>
      <vt:lpstr>Streamline</vt:lpstr>
      <vt:lpstr>DEREVERBERATION  OF SPEECH SIGNALS USING WEIGHTED PREDICTION ERROR</vt:lpstr>
      <vt:lpstr>                          Problem Description  </vt:lpstr>
      <vt:lpstr>Existing Solutions and Background  </vt:lpstr>
      <vt:lpstr>Methodology  </vt:lpstr>
      <vt:lpstr>Results  </vt:lpstr>
      <vt:lpstr>PowerPoint Presentation</vt:lpstr>
      <vt:lpstr>Sample Result</vt:lpstr>
      <vt:lpstr>Analysis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DEREVERBERATION  OF SPEECH SIGNALS USING WEIGHTED PREDICTION ERROR</dc:title>
  <cp:lastModifiedBy>Sai Rajeswar Maddimsetty</cp:lastModifiedBy>
  <cp:revision>2</cp:revision>
  <dcterms:modified xsi:type="dcterms:W3CDTF">2019-05-09T10:30:07Z</dcterms:modified>
</cp:coreProperties>
</file>