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8"/>
  </p:notesMasterIdLst>
  <p:handoutMasterIdLst>
    <p:handoutMasterId r:id="rId9"/>
  </p:handoutMasterIdLst>
  <p:sldIdLst>
    <p:sldId id="261" r:id="rId3"/>
    <p:sldId id="272" r:id="rId4"/>
    <p:sldId id="293" r:id="rId5"/>
    <p:sldId id="296" r:id="rId6"/>
    <p:sldId id="29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48B53F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2885" autoAdjust="0"/>
  </p:normalViewPr>
  <p:slideViewPr>
    <p:cSldViewPr snapToGrid="0">
      <p:cViewPr>
        <p:scale>
          <a:sx n="53" d="100"/>
          <a:sy n="53" d="100"/>
        </p:scale>
        <p:origin x="660" y="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659"/>
    </p:cViewPr>
  </p:sorter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58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this project, I used </a:t>
            </a:r>
            <a:r>
              <a:rPr lang="en-US" dirty="0" err="1"/>
              <a:t>rfMRI</a:t>
            </a:r>
            <a:r>
              <a:rPr lang="en-US" dirty="0"/>
              <a:t> data from the Human Connectome Project, which is a collection of a large amount of MRI, behavioral data with pre-processing. More in a second.</a:t>
            </a:r>
          </a:p>
          <a:p>
            <a:r>
              <a:rPr lang="en-US" dirty="0"/>
              <a:t>Also used built-in functions from toolboxes such as the Signal Processing toolbox, for data smoothing and analysis.</a:t>
            </a:r>
          </a:p>
          <a:p>
            <a:r>
              <a:rPr lang="en-US" dirty="0"/>
              <a:t>Finally, a major component of the multi-node analysis phase of this investigation is a dimensionality reduction algorithm.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019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Say the different step of training ( only paper and cardboard)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57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optimization problem means we’re choosing the coordinates to overall minimize the difference between the probability matrices. </a:t>
            </a:r>
          </a:p>
          <a:p>
            <a:endParaRPr lang="en-US" dirty="0"/>
          </a:p>
          <a:p>
            <a:r>
              <a:rPr lang="en-US" dirty="0"/>
              <a:t>Explain the physical analogy!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03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EAC65-5193-4862-9352-1BB711B6B1F9}" type="datetime1">
              <a:rPr lang="en-US" smtClean="0"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CBB86-0596-40CF-9330-E76756A03E64}" type="datetime1">
              <a:rPr lang="en-US" smtClean="0"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3A06E-9613-40CC-B4B3-B4A92F52EE92}" type="datetime1">
              <a:rPr lang="en-US" smtClean="0"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CE40-16FE-403B-842D-6203261E9313}" type="datetime1">
              <a:rPr lang="en-US" smtClean="0"/>
              <a:t>6/25/2017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ADE00-8C06-4226-B816-0233F76FAAA5}" type="datetime1">
              <a:rPr lang="en-US" smtClean="0"/>
              <a:t>6/25/2017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4784-1CD7-4D02-A66B-9830881AF387}" type="datetime1">
              <a:rPr lang="en-US" smtClean="0"/>
              <a:t>6/25/2017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89EFE-4290-45F5-88E0-CF6DE40F1A1D}" type="datetime1">
              <a:rPr lang="en-US" smtClean="0"/>
              <a:t>6/25/2017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52604-2F42-4FE0-880A-AD7579946570}" type="datetime1">
              <a:rPr lang="en-US" smtClean="0"/>
              <a:t>6/25/2017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B0B7EB0-8097-415D-99CC-44001B9BE2ED}" type="datetime1">
              <a:rPr lang="en-US" smtClean="0"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653314"/>
            <a:ext cx="9604310" cy="3383280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7000" dirty="0"/>
              <a:t>junkSort.AI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3"/>
            <a:ext cx="9604310" cy="811825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r>
              <a:rPr lang="en-US" i="1" dirty="0">
                <a:solidFill>
                  <a:srgbClr val="00B050"/>
                </a:solidFill>
              </a:rPr>
              <a:t>Juliette Lavoie, Isabella </a:t>
            </a:r>
            <a:r>
              <a:rPr lang="en-US" i="1" dirty="0" err="1">
                <a:solidFill>
                  <a:srgbClr val="00B050"/>
                </a:solidFill>
              </a:rPr>
              <a:t>Nikolaidis</a:t>
            </a:r>
            <a:r>
              <a:rPr lang="en-US" i="1" dirty="0">
                <a:solidFill>
                  <a:srgbClr val="00B050"/>
                </a:solidFill>
              </a:rPr>
              <a:t>, Julie Tseng</a:t>
            </a:r>
            <a:br>
              <a:rPr lang="en-US" i="1" dirty="0">
                <a:solidFill>
                  <a:srgbClr val="00B050"/>
                </a:solidFill>
              </a:rPr>
            </a:b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AI for Social Good Summer Lab | McGill Innovation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B5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aim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16349" y="2510343"/>
            <a:ext cx="6217920" cy="2367665"/>
          </a:xfrm>
        </p:spPr>
        <p:txBody>
          <a:bodyPr/>
          <a:lstStyle/>
          <a:p>
            <a:r>
              <a:rPr lang="en-US" sz="3600" dirty="0"/>
              <a:t>Use computer vision to aid the identification of compostable, recyclable, and waste materials</a:t>
            </a:r>
          </a:p>
          <a:p>
            <a:pPr lvl="1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6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B5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43197" y="966019"/>
            <a:ext cx="6217920" cy="5691955"/>
          </a:xfrm>
        </p:spPr>
        <p:txBody>
          <a:bodyPr>
            <a:normAutofit/>
          </a:bodyPr>
          <a:lstStyle/>
          <a:p>
            <a:r>
              <a:rPr lang="en-US" sz="2800" dirty="0"/>
              <a:t>Find pretrained model : Inception V3 network (based on 			)</a:t>
            </a:r>
          </a:p>
          <a:p>
            <a:endParaRPr lang="en-US" sz="2800" dirty="0"/>
          </a:p>
          <a:p>
            <a:r>
              <a:rPr lang="en-US" sz="2800" dirty="0"/>
              <a:t>Defined labels that go in each classes (Recyclable, Compost, Trash)</a:t>
            </a:r>
          </a:p>
          <a:p>
            <a:endParaRPr lang="en-US" sz="2800" dirty="0"/>
          </a:p>
          <a:p>
            <a:r>
              <a:rPr lang="en-US" sz="2800" dirty="0"/>
              <a:t>Retrained last layer for specific classes (</a:t>
            </a:r>
            <a:r>
              <a:rPr lang="en-US" sz="2800" dirty="0" err="1"/>
              <a:t>TensorFlow</a:t>
            </a:r>
            <a:r>
              <a:rPr lang="en-US" sz="2800" dirty="0"/>
              <a:t> for Poets)</a:t>
            </a:r>
          </a:p>
          <a:p>
            <a:endParaRPr lang="en-US" sz="2800" dirty="0"/>
          </a:p>
          <a:p>
            <a:r>
              <a:rPr lang="en-US" sz="2800" dirty="0"/>
              <a:t>Develop android app prototype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97223AF-6AC4-4E58-98A7-84EFE75EF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853" y="5396102"/>
            <a:ext cx="1261872" cy="126187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5FF635A-F9DD-4A5D-95EB-358FB98DA5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6754" y="1383918"/>
            <a:ext cx="214312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1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792" y="0"/>
            <a:ext cx="9601200" cy="1142385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60717" y="6254150"/>
            <a:ext cx="10912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  L.J.P. van der </a:t>
            </a:r>
            <a:r>
              <a:rPr lang="en-US" sz="1200" dirty="0" err="1"/>
              <a:t>Maaten</a:t>
            </a:r>
            <a:r>
              <a:rPr lang="en-US" sz="1200" dirty="0"/>
              <a:t> and G.E. Hinton. </a:t>
            </a:r>
            <a:r>
              <a:rPr lang="en-US" sz="1200" b="1" dirty="0"/>
              <a:t>Visualizing High-Dimensional Data Using t-SNE</a:t>
            </a:r>
            <a:r>
              <a:rPr lang="en-US" sz="1200" dirty="0"/>
              <a:t>. </a:t>
            </a:r>
            <a:r>
              <a:rPr lang="en-US" sz="1200" i="1" dirty="0"/>
              <a:t>Journal of Machine Learning Research</a:t>
            </a:r>
            <a:r>
              <a:rPr lang="en-US" sz="1200" dirty="0"/>
              <a:t> 9(Nov):2579-2605, 2008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50BBD1D5-9A41-40C0-AA69-A6BE5350C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0781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B5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improvements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08691" y="571500"/>
            <a:ext cx="6217920" cy="5899391"/>
          </a:xfrm>
        </p:spPr>
        <p:txBody>
          <a:bodyPr>
            <a:normAutofit/>
          </a:bodyPr>
          <a:lstStyle/>
          <a:p>
            <a:r>
              <a:rPr lang="en-US" sz="2800" dirty="0"/>
              <a:t>Customizability </a:t>
            </a:r>
          </a:p>
          <a:p>
            <a:pPr lvl="1"/>
            <a:r>
              <a:rPr lang="en-US" sz="2400" dirty="0"/>
              <a:t>Different cities have different rules.</a:t>
            </a:r>
          </a:p>
          <a:p>
            <a:endParaRPr lang="en-US" sz="2800" dirty="0"/>
          </a:p>
          <a:p>
            <a:r>
              <a:rPr lang="en-US" sz="2800" dirty="0"/>
              <a:t>Refinement of last layer</a:t>
            </a:r>
          </a:p>
          <a:p>
            <a:pPr lvl="1"/>
            <a:r>
              <a:rPr lang="en-US" sz="2400" dirty="0"/>
              <a:t>Train on user feedback</a:t>
            </a:r>
          </a:p>
          <a:p>
            <a:pPr lvl="1"/>
            <a:r>
              <a:rPr lang="en-US" sz="2400" dirty="0"/>
              <a:t>Add more labels </a:t>
            </a:r>
          </a:p>
          <a:p>
            <a:endParaRPr lang="en-US" sz="2800" dirty="0"/>
          </a:p>
          <a:p>
            <a:r>
              <a:rPr lang="en-US" sz="2800" dirty="0"/>
              <a:t>Change pretrained network for the latest Inception version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94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Diamond Grid 16x9">
  <a:themeElements>
    <a:clrScheme name="Personnalisé 1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48B53F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198</Words>
  <Application>Microsoft Office PowerPoint</Application>
  <PresentationFormat>Grand écran</PresentationFormat>
  <Paragraphs>36</Paragraphs>
  <Slides>5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7" baseType="lpstr">
      <vt:lpstr>Arial</vt:lpstr>
      <vt:lpstr>Diamond Grid 16x9</vt:lpstr>
      <vt:lpstr>junkSort.AI</vt:lpstr>
      <vt:lpstr>Our aim</vt:lpstr>
      <vt:lpstr>Process</vt:lpstr>
      <vt:lpstr>DEMO</vt:lpstr>
      <vt:lpstr>Potential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2017-04-17T17:52:06Z</dcterms:created>
  <dcterms:modified xsi:type="dcterms:W3CDTF">2017-06-25T17:46:08Z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