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altLang="en-US" dirty="0">
                <a:ln/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are the most common venues in major Central Business Districts (CBDs)?</a:t>
            </a:r>
            <a:endParaRPr lang="en-SG" altLang="en-US" dirty="0">
              <a:ln/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altLang="en-US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Introduction</a:t>
            </a:r>
            <a:endParaRPr lang="en-SG" altLang="en-US">
              <a:ln>
                <a:noFill/>
              </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SG" altLang="en-US"/>
              <a:t>Will help p</a:t>
            </a:r>
            <a:r>
              <a:rPr lang="en-US"/>
              <a:t>rovide the results to businesses who are intereted in finding out the most popular businesses to set up in CBDs in the world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altLang="en-US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Data and Methods</a:t>
            </a:r>
            <a:endParaRPr lang="en-SG" altLang="en-US">
              <a:ln>
                <a:noFill/>
              </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SG" altLang="en-US"/>
              <a:t>W</a:t>
            </a:r>
            <a:r>
              <a:rPr lang="en-US"/>
              <a:t>ill explore the venue data (venue name and venue categories) from Foursquare for 3 World's CBDs and compare to find the most common venues:</a:t>
            </a:r>
            <a:endParaRPr lang="en-US"/>
          </a:p>
          <a:p>
            <a:pPr lvl="1"/>
            <a:r>
              <a:rPr lang="en-US"/>
              <a:t>Raffles Place (Singapore)</a:t>
            </a:r>
            <a:endParaRPr lang="en-US"/>
          </a:p>
          <a:p>
            <a:pPr lvl="1"/>
            <a:r>
              <a:rPr lang="en-US"/>
              <a:t>Midtown (Manhattan, New York)</a:t>
            </a:r>
            <a:endParaRPr lang="en-US"/>
          </a:p>
          <a:p>
            <a:pPr lvl="1"/>
            <a:r>
              <a:rPr lang="en-US"/>
              <a:t>Canary Wharf (London)</a:t>
            </a:r>
            <a:endParaRPr lang="en-US"/>
          </a:p>
          <a:p>
            <a:pPr lvl="0"/>
            <a:r>
              <a:rPr lang="en-SG" altLang="en-US"/>
              <a:t>Use Wordcloud to generate visualization of most popular venues based on frequency</a:t>
            </a:r>
            <a:endParaRPr lang="en-SG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altLang="en-US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Most common venues of CBDs</a:t>
            </a:r>
            <a:endParaRPr lang="en-SG" altLang="en-US">
              <a:ln>
                <a:noFill/>
              </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Plaza</a:t>
            </a:r>
            <a:endParaRPr lang="en-US" sz="2400"/>
          </a:p>
          <a:p>
            <a:r>
              <a:rPr lang="en-US" sz="2400"/>
              <a:t>Ba</a:t>
            </a:r>
            <a:r>
              <a:rPr lang="en-SG" altLang="en-US" sz="2400"/>
              <a:t>r</a:t>
            </a:r>
            <a:endParaRPr lang="en-US" sz="2400"/>
          </a:p>
          <a:p>
            <a:r>
              <a:rPr lang="en-US" sz="2400"/>
              <a:t>Hotel</a:t>
            </a:r>
            <a:endParaRPr lang="en-US" sz="2400"/>
          </a:p>
          <a:p>
            <a:r>
              <a:rPr lang="en-US" sz="2400"/>
              <a:t>Café</a:t>
            </a:r>
            <a:endParaRPr lang="en-US" sz="2400"/>
          </a:p>
          <a:p>
            <a:r>
              <a:rPr lang="en-US" sz="2400"/>
              <a:t>French Restaurant</a:t>
            </a:r>
            <a:endParaRPr lang="en-US" sz="2400"/>
          </a:p>
          <a:p>
            <a:r>
              <a:rPr lang="en-US" sz="2400"/>
              <a:t>Coffee Shop</a:t>
            </a:r>
            <a:endParaRPr lang="en-US" sz="2400"/>
          </a:p>
          <a:p>
            <a:r>
              <a:rPr lang="en-US" sz="2400"/>
              <a:t>Salad Place</a:t>
            </a:r>
            <a:endParaRPr lang="en-US" sz="2400"/>
          </a:p>
          <a:p>
            <a:r>
              <a:rPr lang="en-US" sz="2400"/>
              <a:t>Sandwich Place</a:t>
            </a:r>
            <a:endParaRPr lang="en-US" sz="2400"/>
          </a:p>
          <a:p>
            <a:r>
              <a:rPr lang="en-US" sz="2400"/>
              <a:t>Mexican Restaurant</a:t>
            </a:r>
            <a:endParaRPr lang="en-US" sz="2400"/>
          </a:p>
          <a:p>
            <a:r>
              <a:rPr lang="en-US" sz="2400"/>
              <a:t>Japanese Restaurant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altLang="en-US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Most popular venues in terms of frequency</a:t>
            </a:r>
            <a:endParaRPr lang="en-SG" altLang="en-US">
              <a:ln>
                <a:noFill/>
              </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6700" y="1417955"/>
            <a:ext cx="9118600" cy="45777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altLang="en-US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Conclusion</a:t>
            </a:r>
            <a:endParaRPr lang="en-SG" altLang="en-US">
              <a:ln>
                <a:noFill/>
              </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SG" altLang="en-US"/>
              <a:t>Recommendations:</a:t>
            </a:r>
            <a:r>
              <a:rPr lang="en-US"/>
              <a:t>​</a:t>
            </a:r>
            <a:endParaRPr lang="en-US"/>
          </a:p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Risk-averse business owners may be more keen to opening businesses that have been proven to be </a:t>
            </a:r>
            <a:r>
              <a:rPr lang="en-SG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common/popular </a:t>
            </a:r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in CBDs </a:t>
            </a:r>
            <a:r>
              <a:rPr lang="en-SG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as listed</a:t>
            </a:r>
            <a:endParaRPr lang="en-US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endParaRPr lang="en-US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Risk-lovers, in opposite, may prefer to open businesses that are not yet too common and thus may want to </a:t>
            </a:r>
            <a:r>
              <a:rPr lang="en-SG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introduce something more unique</a:t>
            </a:r>
            <a:endParaRPr lang="en-SG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998</Words>
  <Application>WPS Presentation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most common venues in major Central Business Districts (CBDs)?</dc:title>
  <dc:creator/>
  <cp:lastModifiedBy>vanpn</cp:lastModifiedBy>
  <cp:revision>2</cp:revision>
  <dcterms:created xsi:type="dcterms:W3CDTF">2020-08-27T08:31:10Z</dcterms:created>
  <dcterms:modified xsi:type="dcterms:W3CDTF">2020-08-27T08:32:36Z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