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3" r:id="rId4"/>
    <p:sldId id="266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Adebayo Abayomi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Website Functionality</a:t>
            </a:r>
          </a:p>
          <a:p>
            <a:r>
              <a:rPr lang="en-US" dirty="0"/>
              <a:t>Homepage design</a:t>
            </a:r>
          </a:p>
        </p:txBody>
      </p:sp>
    </p:spTree>
    <p:extLst>
      <p:ext uri="{BB962C8B-B14F-4D97-AF65-F5344CB8AC3E}">
        <p14:creationId xmlns:p14="http://schemas.microsoft.com/office/powerpoint/2010/main" val="31304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Requirements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User Login and Authentication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File Work Orders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Pay Rent</a:t>
            </a:r>
            <a:endParaRPr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43AD3D6C-AAA9-4EC0-8C8D-3A0D5EDC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Requirements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User Login and Authentication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File Work Orders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Pay Rent</a:t>
            </a:r>
            <a:endParaRPr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43AD3D6C-AAA9-4EC0-8C8D-3A0D5EDC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Web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https://stingymeanyrentportal.herokuapp.com/</a:t>
            </a:r>
            <a:endParaRPr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9CCE5A57-33E9-49F6-B57C-BDFE0F28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Backend:Django</a:t>
            </a:r>
            <a:r>
              <a:rPr lang="en-US" sz="2400" dirty="0"/>
              <a:t> framework with Python</a:t>
            </a:r>
          </a:p>
          <a:p>
            <a:r>
              <a:rPr lang="en-US" sz="2400" dirty="0" err="1"/>
              <a:t>Database:MySqL</a:t>
            </a:r>
            <a:endParaRPr lang="en-US" sz="2400" dirty="0"/>
          </a:p>
          <a:p>
            <a:r>
              <a:rPr lang="en-US" sz="2400" dirty="0" err="1"/>
              <a:t>Frontend:HTML,Javascript,CSS</a:t>
            </a:r>
            <a:endParaRPr lang="en-US" sz="2400" dirty="0"/>
          </a:p>
          <a:p>
            <a:r>
              <a:rPr lang="en-US" sz="2400" dirty="0" err="1"/>
              <a:t>Hosting:Heroku</a:t>
            </a:r>
            <a:endParaRPr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9CCE5A57-33E9-49F6-B57C-BDFE0F28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 fontScale="90000"/>
          </a:bodyPr>
          <a:lstStyle/>
          <a:p>
            <a:r>
              <a:rPr lang="en-US" sz="5600" dirty="0"/>
              <a:t>Future Implementation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Use Stripe Framework to implement Payments and Subscriptions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Improve Frontend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Improve Database to map Users and Apartments together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Send email confirmation of payments</a:t>
            </a:r>
          </a:p>
        </p:txBody>
      </p:sp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43AD3D6C-AAA9-4EC0-8C8D-3A0D5EDC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Web1E67</Template>
  <TotalTime>223</TotalTime>
  <Words>90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design</vt:lpstr>
      <vt:lpstr>Contents</vt:lpstr>
      <vt:lpstr>Requirements</vt:lpstr>
      <vt:lpstr>Requirements</vt:lpstr>
      <vt:lpstr>Web Link</vt:lpstr>
      <vt:lpstr>Tools and technologies</vt:lpstr>
      <vt:lpstr>Future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Adebayo</dc:creator>
  <cp:lastModifiedBy>Adebayo</cp:lastModifiedBy>
  <cp:revision>6</cp:revision>
  <dcterms:created xsi:type="dcterms:W3CDTF">2020-11-25T01:00:13Z</dcterms:created>
  <dcterms:modified xsi:type="dcterms:W3CDTF">2020-11-25T04:43:53Z</dcterms:modified>
</cp:coreProperties>
</file>