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8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26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b="1" dirty="0">
                <a:solidFill>
                  <a:schemeClr val="bg1"/>
                </a:solidFill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400" b="1" dirty="0">
                <a:solidFill>
                  <a:schemeClr val="bg1"/>
                </a:solidFill>
              </a:rPr>
              <a:t>,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3400" b="1" dirty="0">
                <a:solidFill>
                  <a:schemeClr val="bg1"/>
                </a:solidFill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BigInteger</a:t>
            </a:r>
            <a:r>
              <a:rPr lang="en-US" sz="3400" b="1" dirty="0">
                <a:solidFill>
                  <a:schemeClr val="bg1"/>
                </a:solidFill>
              </a:rPr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700" dirty="0"/>
              <a:t>The combination of method's </a:t>
            </a:r>
            <a:r>
              <a:rPr lang="en-US" sz="3700" b="1" dirty="0">
                <a:solidFill>
                  <a:srgbClr val="FFA000"/>
                </a:solidFill>
              </a:rPr>
              <a:t>name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/>
              <a:t>and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b="1" dirty="0">
                <a:solidFill>
                  <a:srgbClr val="FFA000"/>
                </a:solidFill>
              </a:rPr>
              <a:t>parameters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700" dirty="0"/>
              <a:t>is called </a:t>
            </a:r>
            <a:r>
              <a:rPr lang="en-US" sz="37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700" dirty="0"/>
              <a:t>Signature </a:t>
            </a:r>
            <a:r>
              <a:rPr lang="en-US" sz="3700" b="1" dirty="0">
                <a:solidFill>
                  <a:srgbClr val="FFA000"/>
                </a:solidFill>
              </a:rPr>
              <a:t>differentiates</a:t>
            </a:r>
            <a:r>
              <a:rPr lang="en-US" sz="3700" dirty="0"/>
              <a:t> between methods with same names</a:t>
            </a:r>
          </a:p>
          <a:p>
            <a:r>
              <a:rPr lang="en-US" sz="3700" dirty="0"/>
              <a:t>When methods with the </a:t>
            </a:r>
            <a:r>
              <a:rPr lang="en-US" sz="3700" b="1" dirty="0">
                <a:solidFill>
                  <a:srgbClr val="FFA000"/>
                </a:solidFill>
              </a:rPr>
              <a:t>same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b="1" dirty="0">
                <a:solidFill>
                  <a:srgbClr val="FFA000"/>
                </a:solidFill>
              </a:rPr>
              <a:t>name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/>
              <a:t>have </a:t>
            </a:r>
            <a:r>
              <a:rPr lang="en-US" sz="3700" b="1" dirty="0">
                <a:solidFill>
                  <a:srgbClr val="FFA000"/>
                </a:solidFill>
              </a:rPr>
              <a:t>different signature</a:t>
            </a:r>
            <a:r>
              <a:rPr lang="en-US" sz="3700" dirty="0"/>
              <a:t>,</a:t>
            </a:r>
            <a:br>
              <a:rPr lang="en-US" sz="3700" dirty="0"/>
            </a:br>
            <a:r>
              <a:rPr lang="en-US" sz="3700" dirty="0"/>
              <a:t>this is called method "</a:t>
            </a:r>
            <a:r>
              <a:rPr lang="en-US" sz="3700" b="1" dirty="0">
                <a:solidFill>
                  <a:srgbClr val="FFA000"/>
                </a:solidFill>
              </a:rPr>
              <a:t>overloading</a:t>
            </a:r>
            <a:r>
              <a:rPr lang="en-US" sz="3700" dirty="0"/>
              <a:t>"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"The stack"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7" y="496345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4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4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4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4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4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400" dirty="0"/>
              <a:t>Using existing methods several times</a:t>
            </a:r>
            <a:endParaRPr lang="bg-BG" sz="34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2785</Words>
  <Application>Microsoft Office PowerPoint</Application>
  <PresentationFormat>Widescreen</PresentationFormat>
  <Paragraphs>695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39</cp:revision>
  <dcterms:created xsi:type="dcterms:W3CDTF">2018-05-23T13:08:44Z</dcterms:created>
  <dcterms:modified xsi:type="dcterms:W3CDTF">2021-03-08T11:10:55Z</dcterms:modified>
  <cp:category>Programming;computer programming;software development;web development</cp:category>
</cp:coreProperties>
</file>