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8a8e40ffd1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8a8e40ffd1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8a8e40ffd1_0_18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4" name="Google Shape;324;g8a8e40ffd1_0_18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8a8e40ffd1_0_18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8a8e40ffd1_0_18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a8e40ffd1_0_18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a8e40ffd1_0_18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a8e40ffd1_0_18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a8e40ffd1_0_18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8a8e40ffd1_0_18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8a8e40ffd1_0_18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8a8e40ffd1_0_18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0" name="Google Shape;360;g8a8e40ffd1_0_18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8a8e40ffd1_0_18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8a8e40ffd1_0_18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8a8e40ffd1_0_18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8a8e40ffd1_0_18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8a8e40ffd1_0_18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8a8e40ffd1_0_18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8a8e40ffd1_0_18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8a8e40ffd1_0_18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8a8e40ffd1_0_764:notes"/>
          <p:cNvSpPr/>
          <p:nvPr>
            <p:ph idx="2" type="sldImg"/>
          </p:nvPr>
        </p:nvSpPr>
        <p:spPr>
          <a:xfrm>
            <a:off x="379413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2" name="Google Shape;262;g8a8e40ffd1_0_764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g8a8e40ffd1_0_764:notes"/>
          <p:cNvSpPr txBox="1"/>
          <p:nvPr>
            <p:ph idx="11" type="ftr"/>
          </p:nvPr>
        </p:nvSpPr>
        <p:spPr>
          <a:xfrm>
            <a:off x="-1" y="8747999"/>
            <a:ext cx="63090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b="0" i="0" lang="en" sz="1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http://softuni.org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b="0" i="0" lang="en" sz="1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Creative Commons Attribution-NonCommercial-ShareAlike</a:t>
            </a:r>
            <a:r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g8a8e40ffd1_0_764:notes"/>
          <p:cNvSpPr txBox="1"/>
          <p:nvPr>
            <p:ph idx="12" type="sldNum"/>
          </p:nvPr>
        </p:nvSpPr>
        <p:spPr>
          <a:xfrm>
            <a:off x="6308999" y="8747999"/>
            <a:ext cx="5475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8a8e40ffd1_0_18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g8a8e40ffd1_0_18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8a8e40ffd1_0_21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0" name="Google Shape;400;g8a8e40ffd1_0_21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g8a8e40ffd1_0_2123:notes"/>
          <p:cNvSpPr txBox="1"/>
          <p:nvPr/>
        </p:nvSpPr>
        <p:spPr>
          <a:xfrm>
            <a:off x="6488999" y="8847000"/>
            <a:ext cx="3675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g8a8e40ffd1_0_2123:notes"/>
          <p:cNvSpPr txBox="1"/>
          <p:nvPr>
            <p:ph idx="11" type="ftr"/>
          </p:nvPr>
        </p:nvSpPr>
        <p:spPr>
          <a:xfrm>
            <a:off x="-1" y="8847000"/>
            <a:ext cx="64890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© SoftUni -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https://softuni.org</a:t>
            </a:r>
            <a:r>
              <a:rPr lang="en"/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8a8e40ffd1_0_23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4" name="Google Shape;414;g8a8e40ffd1_0_23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g8a8e40ffd1_0_2380:notes"/>
          <p:cNvSpPr txBox="1"/>
          <p:nvPr/>
        </p:nvSpPr>
        <p:spPr>
          <a:xfrm>
            <a:off x="6488999" y="8847000"/>
            <a:ext cx="3675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g8a8e40ffd1_0_2380:notes"/>
          <p:cNvSpPr txBox="1"/>
          <p:nvPr>
            <p:ph idx="11" type="ftr"/>
          </p:nvPr>
        </p:nvSpPr>
        <p:spPr>
          <a:xfrm>
            <a:off x="-1" y="8847000"/>
            <a:ext cx="64890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© SoftUni –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https://softuni.org</a:t>
            </a:r>
            <a:r>
              <a:rPr lang="en"/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8a8e40ffd1_0_23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2" name="Google Shape;422;g8a8e40ffd1_0_23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g8a8e40ffd1_0_2387:notes"/>
          <p:cNvSpPr txBox="1"/>
          <p:nvPr/>
        </p:nvSpPr>
        <p:spPr>
          <a:xfrm>
            <a:off x="6488999" y="8847000"/>
            <a:ext cx="3675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g8a8e40ffd1_0_2387:notes"/>
          <p:cNvSpPr txBox="1"/>
          <p:nvPr>
            <p:ph idx="11" type="ftr"/>
          </p:nvPr>
        </p:nvSpPr>
        <p:spPr>
          <a:xfrm>
            <a:off x="-1" y="8847000"/>
            <a:ext cx="64890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© SoftUni –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https://softuni.org</a:t>
            </a:r>
            <a:r>
              <a:rPr lang="en"/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8a8e40ffd1_0_23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2" name="Google Shape;432;g8a8e40ffd1_0_23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g8a8e40ffd1_0_2396:notes"/>
          <p:cNvSpPr txBox="1"/>
          <p:nvPr/>
        </p:nvSpPr>
        <p:spPr>
          <a:xfrm>
            <a:off x="6488999" y="8847000"/>
            <a:ext cx="3675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g8a8e40ffd1_0_2396:notes"/>
          <p:cNvSpPr txBox="1"/>
          <p:nvPr>
            <p:ph idx="11" type="ftr"/>
          </p:nvPr>
        </p:nvSpPr>
        <p:spPr>
          <a:xfrm>
            <a:off x="-1" y="8847000"/>
            <a:ext cx="64890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© SoftUni –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https://softuni.org</a:t>
            </a:r>
            <a:r>
              <a:rPr lang="en"/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8a8e40ffd1_0_10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g8a8e40ffd1_0_10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3" name="Google Shape;273;g8a8e40ffd1_0_1017:notes"/>
          <p:cNvSpPr txBox="1"/>
          <p:nvPr/>
        </p:nvSpPr>
        <p:spPr>
          <a:xfrm>
            <a:off x="6488999" y="8847000"/>
            <a:ext cx="3675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g8a8e40ffd1_0_1017:notes"/>
          <p:cNvSpPr txBox="1"/>
          <p:nvPr>
            <p:ph idx="11" type="ftr"/>
          </p:nvPr>
        </p:nvSpPr>
        <p:spPr>
          <a:xfrm>
            <a:off x="-1" y="8847000"/>
            <a:ext cx="64890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© SoftUni -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https://softuni.org</a:t>
            </a:r>
            <a:r>
              <a:rPr lang="en"/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8a8e40ffd1_0_12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1" name="Google Shape;281;g8a8e40ffd1_0_12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8a8e40ffd1_0_1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8a8e40ffd1_0_1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8a8e40ffd1_0_17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8a8e40ffd1_0_17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8a8e40ffd1_0_17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3" name="Google Shape;303;g8a8e40ffd1_0_17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8a8e40ffd1_0_17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8a8e40ffd1_0_17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8a8e40ffd1_0_17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8a8e40ffd1_0_17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hyperlink" Target="https://softuni.org/" TargetMode="External"/><Relationship Id="rId5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11.xml.rels><?xml version="1.0" encoding="UTF-8" standalone="yes"?><Relationships xmlns="http://schemas.openxmlformats.org/package/2006/relationships"><Relationship Id="rId11" Type="http://schemas.openxmlformats.org/officeDocument/2006/relationships/hyperlink" Target="http://www.introprogramming.info/" TargetMode="External"/><Relationship Id="rId10" Type="http://schemas.openxmlformats.org/officeDocument/2006/relationships/hyperlink" Target="http://www.youtube.com/SoftwareUniversity" TargetMode="External"/><Relationship Id="rId13" Type="http://schemas.openxmlformats.org/officeDocument/2006/relationships/image" Target="../media/image8.png"/><Relationship Id="rId1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jpg"/><Relationship Id="rId3" Type="http://schemas.openxmlformats.org/officeDocument/2006/relationships/hyperlink" Target="http://softuni.bg/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Relationship Id="rId5" Type="http://schemas.openxmlformats.org/officeDocument/2006/relationships/hyperlink" Target="http://www.nakov.com/" TargetMode="External"/><Relationship Id="rId6" Type="http://schemas.openxmlformats.org/officeDocument/2006/relationships/hyperlink" Target="http://forum.softuni.bg/" TargetMode="External"/><Relationship Id="rId7" Type="http://schemas.openxmlformats.org/officeDocument/2006/relationships/hyperlink" Target="http://judge.softuni.bg/" TargetMode="External"/><Relationship Id="rId8" Type="http://schemas.openxmlformats.org/officeDocument/2006/relationships/hyperlink" Target="https://www.facebook.com/SoftwareUniversity" TargetMode="Externa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9.xml.rels><?xml version="1.0" encoding="UTF-8" standalone="yes"?><Relationships xmlns="http://schemas.openxmlformats.org/package/2006/relationships"><Relationship Id="rId11" Type="http://schemas.openxmlformats.org/officeDocument/2006/relationships/image" Target="../media/image2.png"/><Relationship Id="rId10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about.softuni.bg/" TargetMode="External"/><Relationship Id="rId3" Type="http://schemas.openxmlformats.org/officeDocument/2006/relationships/image" Target="../media/image12.png"/><Relationship Id="rId4" Type="http://schemas.openxmlformats.org/officeDocument/2006/relationships/image" Target="../media/image20.png"/><Relationship Id="rId9" Type="http://schemas.openxmlformats.org/officeDocument/2006/relationships/image" Target="../media/image15.png"/><Relationship Id="rId5" Type="http://schemas.openxmlformats.org/officeDocument/2006/relationships/image" Target="../media/image11.png"/><Relationship Id="rId6" Type="http://schemas.openxmlformats.org/officeDocument/2006/relationships/image" Target="../media/image14.png"/><Relationship Id="rId7" Type="http://schemas.openxmlformats.org/officeDocument/2006/relationships/image" Target="../media/image28.png"/><Relationship Id="rId8" Type="http://schemas.openxmlformats.org/officeDocument/2006/relationships/image" Target="../media/image1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0.xml.rels><?xml version="1.0" encoding="UTF-8" standalone="yes"?><Relationships xmlns="http://schemas.openxmlformats.org/package/2006/relationships"><Relationship Id="rId10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forum.softuni.bg/" TargetMode="External"/><Relationship Id="rId3" Type="http://schemas.openxmlformats.org/officeDocument/2006/relationships/image" Target="../media/image22.png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9.png"/><Relationship Id="rId5" Type="http://schemas.openxmlformats.org/officeDocument/2006/relationships/image" Target="../media/image21.png"/><Relationship Id="rId6" Type="http://schemas.openxmlformats.org/officeDocument/2006/relationships/hyperlink" Target="https://softuni.org/" TargetMode="External"/><Relationship Id="rId7" Type="http://schemas.openxmlformats.org/officeDocument/2006/relationships/image" Target="../media/image24.png"/><Relationship Id="rId8" Type="http://schemas.openxmlformats.org/officeDocument/2006/relationships/hyperlink" Target="https://softuni.bg/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ation Title Slide">
  <p:cSld name="Presentation 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5027007"/>
            <a:ext cx="9146400" cy="11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Uni logo"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3345" y="3888000"/>
            <a:ext cx="2813654" cy="97324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idx="1" type="body"/>
          </p:nvPr>
        </p:nvSpPr>
        <p:spPr>
          <a:xfrm>
            <a:off x="6531379" y="4598147"/>
            <a:ext cx="22137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300"/>
              <a:buNone/>
              <a:defRPr b="1" sz="1300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2" type="body"/>
          </p:nvPr>
        </p:nvSpPr>
        <p:spPr>
          <a:xfrm>
            <a:off x="6531379" y="4317471"/>
            <a:ext cx="22137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500"/>
              <a:buNone/>
              <a:defRPr b="1" sz="1500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descr="SoftUni mascot" id="14" name="Google Shape;1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6636694" y="1957233"/>
            <a:ext cx="2091669" cy="22637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ftware University logo" id="15" name="Google Shape;15;p2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0958" y="4438925"/>
            <a:ext cx="1372731" cy="47112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/>
          <p:nvPr>
            <p:ph idx="3" type="body"/>
          </p:nvPr>
        </p:nvSpPr>
        <p:spPr>
          <a:xfrm>
            <a:off x="414811" y="4008135"/>
            <a:ext cx="22356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4" type="body"/>
          </p:nvPr>
        </p:nvSpPr>
        <p:spPr>
          <a:xfrm>
            <a:off x="414811" y="3638878"/>
            <a:ext cx="22356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" name="Google Shape;18;p2"/>
          <p:cNvSpPr/>
          <p:nvPr>
            <p:ph idx="5" type="pic"/>
          </p:nvPr>
        </p:nvSpPr>
        <p:spPr>
          <a:xfrm>
            <a:off x="414811" y="2055685"/>
            <a:ext cx="3482100" cy="14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lvl="0" marR="0" rt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Noto Sans Symbols"/>
              <a:buNone/>
              <a:defRPr b="0" i="0" sz="2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▪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6" type="subTitle"/>
          </p:nvPr>
        </p:nvSpPr>
        <p:spPr>
          <a:xfrm>
            <a:off x="415636" y="943704"/>
            <a:ext cx="8312700" cy="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lvl="0" rt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lvl="2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lvl="3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lvl="4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lvl="5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lvl="6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lvl="7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lvl="8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type="title"/>
          </p:nvPr>
        </p:nvSpPr>
        <p:spPr>
          <a:xfrm>
            <a:off x="415636" y="241127"/>
            <a:ext cx="8312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Title and Content">
  <p:cSld name="8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idx="10" type="dt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1" type="ftr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2" type="sldNum"/>
          </p:nvPr>
        </p:nvSpPr>
        <p:spPr>
          <a:xfrm>
            <a:off x="8677069" y="4893753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355600" lvl="0" marL="4572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indent="-317500" lvl="1" marL="9144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indent="-311150" lvl="3" marL="18288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indent="-304800" lvl="4" marL="22860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indent="-28575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s Slide 1">
  <p:cSld name="Questions Slid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idx="1" type="body"/>
          </p:nvPr>
        </p:nvSpPr>
        <p:spPr>
          <a:xfrm>
            <a:off x="1147337" y="4800601"/>
            <a:ext cx="7863900" cy="2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228600" lvl="0" marL="457200" marR="0" rtl="0" algn="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11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575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575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575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type="title"/>
          </p:nvPr>
        </p:nvSpPr>
        <p:spPr>
          <a:xfrm>
            <a:off x="141648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2300"/>
              <a:buFont typeface="Calibri"/>
              <a:buNone/>
              <a:defRPr b="1" i="0" sz="3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9pPr>
          </a:lstStyle>
          <a:p/>
        </p:txBody>
      </p:sp>
      <p:sp>
        <p:nvSpPr>
          <p:cNvPr id="78" name="Google Shape;78;p12">
            <a:hlinkClick r:id="rId3"/>
          </p:cNvPr>
          <p:cNvSpPr txBox="1"/>
          <p:nvPr/>
        </p:nvSpPr>
        <p:spPr>
          <a:xfrm rot="322337">
            <a:off x="7551762" y="1690136"/>
            <a:ext cx="227499" cy="30012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500"/>
              <a:buFont typeface="Calibri"/>
              <a:buNone/>
            </a:pPr>
            <a:r>
              <a:rPr b="1" i="0" lang="en" sz="15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2">
            <a:hlinkClick r:id="rId4"/>
          </p:cNvPr>
          <p:cNvSpPr txBox="1"/>
          <p:nvPr/>
        </p:nvSpPr>
        <p:spPr>
          <a:xfrm rot="-969807">
            <a:off x="5677587" y="3255928"/>
            <a:ext cx="227388" cy="3001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500"/>
              <a:buFont typeface="Calibri"/>
              <a:buNone/>
            </a:pPr>
            <a:r>
              <a:rPr b="1" i="0" lang="en" sz="15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2">
            <a:hlinkClick r:id="rId5"/>
          </p:cNvPr>
          <p:cNvSpPr txBox="1"/>
          <p:nvPr/>
        </p:nvSpPr>
        <p:spPr>
          <a:xfrm>
            <a:off x="8627368" y="3509728"/>
            <a:ext cx="1914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900"/>
              <a:buFont typeface="Calibri"/>
              <a:buNone/>
            </a:pPr>
            <a:r>
              <a:rPr b="0" i="0" lang="en" sz="9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2">
            <a:hlinkClick r:id="rId6"/>
          </p:cNvPr>
          <p:cNvSpPr txBox="1"/>
          <p:nvPr/>
        </p:nvSpPr>
        <p:spPr>
          <a:xfrm rot="-624257">
            <a:off x="4572024" y="4581943"/>
            <a:ext cx="201005" cy="2311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100"/>
              <a:buFont typeface="Calibri"/>
              <a:buNone/>
            </a:pPr>
            <a:r>
              <a:rPr b="0" i="0" lang="en" sz="11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2">
            <a:hlinkClick r:id="rId7"/>
          </p:cNvPr>
          <p:cNvSpPr txBox="1"/>
          <p:nvPr/>
        </p:nvSpPr>
        <p:spPr>
          <a:xfrm rot="567739">
            <a:off x="6868791" y="3024503"/>
            <a:ext cx="218979" cy="2767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400"/>
              <a:buFont typeface="Calibri"/>
              <a:buNone/>
            </a:pPr>
            <a:r>
              <a:rPr b="1" i="0" lang="en" sz="14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2">
            <a:hlinkClick r:id="rId8"/>
          </p:cNvPr>
          <p:cNvSpPr txBox="1"/>
          <p:nvPr/>
        </p:nvSpPr>
        <p:spPr>
          <a:xfrm rot="222700">
            <a:off x="5286821" y="1920196"/>
            <a:ext cx="245615" cy="3463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800"/>
              <a:buFont typeface="Calibri"/>
              <a:buNone/>
            </a:pPr>
            <a:r>
              <a:rPr b="1" i="0" lang="en" sz="18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2">
            <a:hlinkClick r:id="rId9"/>
          </p:cNvPr>
          <p:cNvSpPr txBox="1"/>
          <p:nvPr/>
        </p:nvSpPr>
        <p:spPr>
          <a:xfrm rot="-624257">
            <a:off x="8818249" y="1740728"/>
            <a:ext cx="201005" cy="2311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100"/>
              <a:buFont typeface="Calibri"/>
              <a:buNone/>
            </a:pPr>
            <a:r>
              <a:rPr b="0" i="0" lang="en" sz="11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2">
            <a:hlinkClick r:id="rId10"/>
          </p:cNvPr>
          <p:cNvSpPr txBox="1"/>
          <p:nvPr/>
        </p:nvSpPr>
        <p:spPr>
          <a:xfrm rot="557986">
            <a:off x="8833189" y="2585801"/>
            <a:ext cx="191213" cy="20763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900"/>
              <a:buFont typeface="Calibri"/>
              <a:buNone/>
            </a:pPr>
            <a:r>
              <a:rPr b="0" i="0" lang="en" sz="9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2">
            <a:hlinkClick r:id="rId11"/>
          </p:cNvPr>
          <p:cNvSpPr txBox="1"/>
          <p:nvPr/>
        </p:nvSpPr>
        <p:spPr>
          <a:xfrm rot="571955">
            <a:off x="8354576" y="4219429"/>
            <a:ext cx="201077" cy="230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100"/>
              <a:buFont typeface="Calibri"/>
              <a:buNone/>
            </a:pPr>
            <a:r>
              <a:rPr b="0" i="0" lang="en" sz="11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2"/>
          <p:cNvSpPr/>
          <p:nvPr/>
        </p:nvSpPr>
        <p:spPr>
          <a:xfrm rot="-650216">
            <a:off x="2039343" y="2479527"/>
            <a:ext cx="3406653" cy="711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2600"/>
              <a:buFont typeface="Noto Sans Symbols"/>
              <a:buNone/>
            </a:pPr>
            <a:r>
              <a:rPr b="1" i="0" lang="en" sz="5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  <a:endParaRPr b="1" i="0" sz="5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1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339249" y="239894"/>
            <a:ext cx="1659087" cy="413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 rot="-632287">
            <a:off x="378252" y="1513505"/>
            <a:ext cx="2136959" cy="247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 1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able of Content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8814772" y="488025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SoftUni mascot with laptop" id="93" name="Google Shape;93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7137001" y="2556372"/>
            <a:ext cx="1688292" cy="228332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147575" y="1028703"/>
            <a:ext cx="6786900" cy="39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40005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AutoNum type="arabicPeriod"/>
              <a:defRPr sz="2700">
                <a:solidFill>
                  <a:schemeClr val="dk1"/>
                </a:solidFill>
              </a:defRPr>
            </a:lvl1pPr>
            <a:lvl2pPr indent="-39370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▪"/>
              <a:defRPr sz="2600"/>
            </a:lvl2pPr>
            <a:lvl3pPr indent="-317500" lvl="2" marL="13716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5" name="Google Shape;95;p14"/>
          <p:cNvSpPr/>
          <p:nvPr/>
        </p:nvSpPr>
        <p:spPr>
          <a:xfrm>
            <a:off x="0" y="0"/>
            <a:ext cx="9147600" cy="8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96" name="Google Shape;9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0968" y="190452"/>
            <a:ext cx="1436779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Slide">
  <p:cSld name="Section Title Slide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/>
          <p:nvPr/>
        </p:nvSpPr>
        <p:spPr>
          <a:xfrm>
            <a:off x="3239802" y="650813"/>
            <a:ext cx="2664300" cy="266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5"/>
          <p:cNvSpPr txBox="1"/>
          <p:nvPr>
            <p:ph idx="1" type="subTitle"/>
          </p:nvPr>
        </p:nvSpPr>
        <p:spPr>
          <a:xfrm>
            <a:off x="461332" y="4189437"/>
            <a:ext cx="82212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rt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0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lvl="2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lvl="3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lvl="4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lvl="5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lvl="6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lvl="7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lvl="8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1" name="Google Shape;101;p15"/>
          <p:cNvSpPr txBox="1"/>
          <p:nvPr>
            <p:ph type="title"/>
          </p:nvPr>
        </p:nvSpPr>
        <p:spPr>
          <a:xfrm>
            <a:off x="461332" y="3528619"/>
            <a:ext cx="82212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 Example">
  <p:cSld name="Important Example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idx="12" type="sldNum"/>
          </p:nvPr>
        </p:nvSpPr>
        <p:spPr>
          <a:xfrm>
            <a:off x="8814772" y="488025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0" y="0"/>
            <a:ext cx="8652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1255171" y="840857"/>
            <a:ext cx="7741200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>
                <a:solidFill>
                  <a:schemeClr val="dk1"/>
                </a:solidFill>
              </a:defRPr>
            </a:lvl1pPr>
            <a:lvl2pPr indent="-38100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>
                <a:solidFill>
                  <a:schemeClr val="dk1"/>
                </a:solidFill>
              </a:defRPr>
            </a:lvl2pPr>
            <a:lvl3pPr indent="-368300" lvl="2" marL="13716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>
                <a:solidFill>
                  <a:schemeClr val="dk1"/>
                </a:solidFill>
              </a:defRPr>
            </a:lvl3pPr>
            <a:lvl4pPr indent="-361950" lvl="3" marL="18288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>
                <a:solidFill>
                  <a:schemeClr val="dk1"/>
                </a:solidFill>
              </a:defRPr>
            </a:lvl4pPr>
            <a:lvl5pPr indent="-349250" lvl="4" marL="22860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>
                <a:solidFill>
                  <a:schemeClr val="dk1"/>
                </a:solidFill>
              </a:defRPr>
            </a:lvl5pPr>
            <a:lvl6pPr indent="-3175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descr="Software University logo" id="106" name="Google Shape;106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06571" y="142700"/>
            <a:ext cx="1510005" cy="51823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108" name="Google Shape;108;p16"/>
          <p:cNvGrpSpPr/>
          <p:nvPr/>
        </p:nvGrpSpPr>
        <p:grpSpPr>
          <a:xfrm>
            <a:off x="294658" y="2571773"/>
            <a:ext cx="1141558" cy="1808955"/>
            <a:chOff x="3928039" y="1792355"/>
            <a:chExt cx="1830300" cy="2900361"/>
          </a:xfrm>
        </p:grpSpPr>
        <p:grpSp>
          <p:nvGrpSpPr>
            <p:cNvPr id="109" name="Google Shape;109;p16"/>
            <p:cNvGrpSpPr/>
            <p:nvPr/>
          </p:nvGrpSpPr>
          <p:grpSpPr>
            <a:xfrm>
              <a:off x="3928039" y="1792355"/>
              <a:ext cx="1830300" cy="2206423"/>
              <a:chOff x="3216839" y="2404072"/>
              <a:chExt cx="1830300" cy="2206423"/>
            </a:xfrm>
          </p:grpSpPr>
          <p:sp>
            <p:nvSpPr>
              <p:cNvPr id="110" name="Google Shape;110;p16"/>
              <p:cNvSpPr/>
              <p:nvPr/>
            </p:nvSpPr>
            <p:spPr>
              <a:xfrm>
                <a:off x="3216839" y="2404072"/>
                <a:ext cx="1830300" cy="1830300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6"/>
              <p:cNvSpPr/>
              <p:nvPr/>
            </p:nvSpPr>
            <p:spPr>
              <a:xfrm>
                <a:off x="3699615" y="3807346"/>
                <a:ext cx="1142333" cy="803148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6"/>
              <p:cNvSpPr/>
              <p:nvPr/>
            </p:nvSpPr>
            <p:spPr>
              <a:xfrm flipH="1">
                <a:off x="3427237" y="3807347"/>
                <a:ext cx="1142333" cy="803148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6"/>
              <p:cNvSpPr/>
              <p:nvPr/>
            </p:nvSpPr>
            <p:spPr>
              <a:xfrm>
                <a:off x="3454111" y="2482850"/>
                <a:ext cx="1504800" cy="1504800"/>
              </a:xfrm>
              <a:prstGeom prst="arc">
                <a:avLst>
                  <a:gd fmla="val 18068338" name="adj1"/>
                  <a:gd fmla="val 0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6"/>
              <p:cNvSpPr/>
              <p:nvPr/>
            </p:nvSpPr>
            <p:spPr>
              <a:xfrm>
                <a:off x="3454111" y="2482849"/>
                <a:ext cx="1504800" cy="1504800"/>
              </a:xfrm>
              <a:prstGeom prst="arc">
                <a:avLst>
                  <a:gd fmla="val 17518504" name="adj1"/>
                  <a:gd fmla="val 17709817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5" name="Google Shape;115;p16"/>
            <p:cNvSpPr/>
            <p:nvPr/>
          </p:nvSpPr>
          <p:spPr>
            <a:xfrm>
              <a:off x="4400007" y="4324162"/>
              <a:ext cx="8865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4533357" y="4542116"/>
              <a:ext cx="6198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52400" sx="70000" rotWithShape="0" dir="5400000" dist="381000" sy="70000">
                <a:srgbClr val="000000">
                  <a:alpha val="2902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" name="Google Shape;117;p16"/>
            <p:cNvCxnSpPr/>
            <p:nvPr/>
          </p:nvCxnSpPr>
          <p:spPr>
            <a:xfrm rot="10800000">
              <a:off x="4472539" y="2844792"/>
              <a:ext cx="161700" cy="116430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8" name="Google Shape;118;p16"/>
            <p:cNvCxnSpPr/>
            <p:nvPr/>
          </p:nvCxnSpPr>
          <p:spPr>
            <a:xfrm rot="10800000">
              <a:off x="4578676" y="3618567"/>
              <a:ext cx="528000" cy="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19" name="Google Shape;119;p16"/>
            <p:cNvGrpSpPr/>
            <p:nvPr/>
          </p:nvGrpSpPr>
          <p:grpSpPr>
            <a:xfrm>
              <a:off x="4203425" y="2479215"/>
              <a:ext cx="436768" cy="448542"/>
              <a:chOff x="2320371" y="2903541"/>
              <a:chExt cx="332472" cy="302680"/>
            </a:xfrm>
          </p:grpSpPr>
          <p:cxnSp>
            <p:nvCxnSpPr>
              <p:cNvPr id="120" name="Google Shape;120;p16"/>
              <p:cNvCxnSpPr/>
              <p:nvPr/>
            </p:nvCxnSpPr>
            <p:spPr>
              <a:xfrm rot="10800000">
                <a:off x="2321643" y="305502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1" name="Google Shape;121;p16"/>
              <p:cNvCxnSpPr/>
              <p:nvPr/>
            </p:nvCxnSpPr>
            <p:spPr>
              <a:xfrm flipH="1">
                <a:off x="2320371" y="290354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122" name="Google Shape;122;p16"/>
            <p:cNvCxnSpPr/>
            <p:nvPr/>
          </p:nvCxnSpPr>
          <p:spPr>
            <a:xfrm flipH="1" rot="10800000">
              <a:off x="5048904" y="2844792"/>
              <a:ext cx="142500" cy="116430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3" name="Google Shape;123;p16"/>
            <p:cNvSpPr/>
            <p:nvPr/>
          </p:nvSpPr>
          <p:spPr>
            <a:xfrm>
              <a:off x="4355556" y="4106208"/>
              <a:ext cx="9753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4" name="Google Shape;124;p16"/>
            <p:cNvGrpSpPr/>
            <p:nvPr/>
          </p:nvGrpSpPr>
          <p:grpSpPr>
            <a:xfrm flipH="1">
              <a:off x="5035114" y="2479215"/>
              <a:ext cx="436768" cy="448542"/>
              <a:chOff x="2320371" y="2903541"/>
              <a:chExt cx="332472" cy="302680"/>
            </a:xfrm>
          </p:grpSpPr>
          <p:cxnSp>
            <p:nvCxnSpPr>
              <p:cNvPr id="125" name="Google Shape;125;p16"/>
              <p:cNvCxnSpPr/>
              <p:nvPr/>
            </p:nvCxnSpPr>
            <p:spPr>
              <a:xfrm rot="10800000">
                <a:off x="2321643" y="305502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6" name="Google Shape;126;p16"/>
              <p:cNvCxnSpPr/>
              <p:nvPr/>
            </p:nvCxnSpPr>
            <p:spPr>
              <a:xfrm flipH="1">
                <a:off x="2320371" y="290354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 Concept">
  <p:cSld name="Important Concep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idx="12" type="sldNum"/>
          </p:nvPr>
        </p:nvSpPr>
        <p:spPr>
          <a:xfrm>
            <a:off x="8814772" y="488025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17"/>
          <p:cNvSpPr/>
          <p:nvPr/>
        </p:nvSpPr>
        <p:spPr>
          <a:xfrm>
            <a:off x="0" y="0"/>
            <a:ext cx="8652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7"/>
          <p:cNvSpPr txBox="1"/>
          <p:nvPr>
            <p:ph idx="1" type="body"/>
          </p:nvPr>
        </p:nvSpPr>
        <p:spPr>
          <a:xfrm>
            <a:off x="1399500" y="840857"/>
            <a:ext cx="7596900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>
                <a:solidFill>
                  <a:schemeClr val="dk1"/>
                </a:solidFill>
              </a:defRPr>
            </a:lvl1pPr>
            <a:lvl2pPr indent="-38100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>
                <a:solidFill>
                  <a:schemeClr val="dk1"/>
                </a:solidFill>
              </a:defRPr>
            </a:lvl2pPr>
            <a:lvl3pPr indent="-368300" lvl="2" marL="13716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>
                <a:solidFill>
                  <a:schemeClr val="dk1"/>
                </a:solidFill>
              </a:defRPr>
            </a:lvl3pPr>
            <a:lvl4pPr indent="-361950" lvl="3" marL="18288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>
                <a:solidFill>
                  <a:schemeClr val="dk1"/>
                </a:solidFill>
              </a:defRPr>
            </a:lvl4pPr>
            <a:lvl5pPr indent="-349250" lvl="4" marL="22860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>
                <a:solidFill>
                  <a:schemeClr val="dk1"/>
                </a:solidFill>
              </a:defRPr>
            </a:lvl5pPr>
            <a:lvl6pPr indent="-3175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descr="Software University logo" id="131" name="Google Shape;131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06571" y="142700"/>
            <a:ext cx="1510005" cy="518232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7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133" name="Google Shape;133;p17"/>
          <p:cNvGrpSpPr/>
          <p:nvPr/>
        </p:nvGrpSpPr>
        <p:grpSpPr>
          <a:xfrm>
            <a:off x="138693" y="1401079"/>
            <a:ext cx="1453075" cy="2302597"/>
            <a:chOff x="3928039" y="1792355"/>
            <a:chExt cx="1830300" cy="2900361"/>
          </a:xfrm>
        </p:grpSpPr>
        <p:grpSp>
          <p:nvGrpSpPr>
            <p:cNvPr id="134" name="Google Shape;134;p17"/>
            <p:cNvGrpSpPr/>
            <p:nvPr/>
          </p:nvGrpSpPr>
          <p:grpSpPr>
            <a:xfrm>
              <a:off x="3928039" y="1792355"/>
              <a:ext cx="1830300" cy="2206423"/>
              <a:chOff x="3216839" y="2404072"/>
              <a:chExt cx="1830300" cy="2206423"/>
            </a:xfrm>
          </p:grpSpPr>
          <p:sp>
            <p:nvSpPr>
              <p:cNvPr id="135" name="Google Shape;135;p17"/>
              <p:cNvSpPr/>
              <p:nvPr/>
            </p:nvSpPr>
            <p:spPr>
              <a:xfrm>
                <a:off x="3216839" y="2404072"/>
                <a:ext cx="1830300" cy="1830300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7"/>
              <p:cNvSpPr/>
              <p:nvPr/>
            </p:nvSpPr>
            <p:spPr>
              <a:xfrm>
                <a:off x="3699615" y="3807346"/>
                <a:ext cx="1142333" cy="803148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7"/>
              <p:cNvSpPr/>
              <p:nvPr/>
            </p:nvSpPr>
            <p:spPr>
              <a:xfrm flipH="1">
                <a:off x="3427237" y="3807347"/>
                <a:ext cx="1142333" cy="803148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7"/>
              <p:cNvSpPr/>
              <p:nvPr/>
            </p:nvSpPr>
            <p:spPr>
              <a:xfrm>
                <a:off x="3454111" y="2482850"/>
                <a:ext cx="1504800" cy="1504800"/>
              </a:xfrm>
              <a:prstGeom prst="arc">
                <a:avLst>
                  <a:gd fmla="val 18068338" name="adj1"/>
                  <a:gd fmla="val 0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7"/>
              <p:cNvSpPr/>
              <p:nvPr/>
            </p:nvSpPr>
            <p:spPr>
              <a:xfrm>
                <a:off x="3454111" y="2482849"/>
                <a:ext cx="1504800" cy="1504800"/>
              </a:xfrm>
              <a:prstGeom prst="arc">
                <a:avLst>
                  <a:gd fmla="val 17518504" name="adj1"/>
                  <a:gd fmla="val 17709817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0" name="Google Shape;140;p17"/>
            <p:cNvSpPr/>
            <p:nvPr/>
          </p:nvSpPr>
          <p:spPr>
            <a:xfrm>
              <a:off x="4400007" y="4324162"/>
              <a:ext cx="8865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7"/>
            <p:cNvSpPr/>
            <p:nvPr/>
          </p:nvSpPr>
          <p:spPr>
            <a:xfrm>
              <a:off x="4533357" y="4542116"/>
              <a:ext cx="6198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52400" sx="70000" rotWithShape="0" dir="5400000" dist="381000" sy="70000">
                <a:srgbClr val="000000">
                  <a:alpha val="2902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2" name="Google Shape;142;p17"/>
            <p:cNvCxnSpPr/>
            <p:nvPr/>
          </p:nvCxnSpPr>
          <p:spPr>
            <a:xfrm rot="10800000">
              <a:off x="4472539" y="2844792"/>
              <a:ext cx="161700" cy="116430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3" name="Google Shape;143;p17"/>
            <p:cNvCxnSpPr/>
            <p:nvPr/>
          </p:nvCxnSpPr>
          <p:spPr>
            <a:xfrm rot="10800000">
              <a:off x="4578676" y="3618567"/>
              <a:ext cx="528000" cy="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44" name="Google Shape;144;p17"/>
            <p:cNvGrpSpPr/>
            <p:nvPr/>
          </p:nvGrpSpPr>
          <p:grpSpPr>
            <a:xfrm>
              <a:off x="4203425" y="2479215"/>
              <a:ext cx="436768" cy="448542"/>
              <a:chOff x="2320371" y="2903541"/>
              <a:chExt cx="332472" cy="302680"/>
            </a:xfrm>
          </p:grpSpPr>
          <p:cxnSp>
            <p:nvCxnSpPr>
              <p:cNvPr id="145" name="Google Shape;145;p17"/>
              <p:cNvCxnSpPr/>
              <p:nvPr/>
            </p:nvCxnSpPr>
            <p:spPr>
              <a:xfrm rot="10800000">
                <a:off x="2321643" y="305502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6" name="Google Shape;146;p17"/>
              <p:cNvCxnSpPr/>
              <p:nvPr/>
            </p:nvCxnSpPr>
            <p:spPr>
              <a:xfrm flipH="1">
                <a:off x="2320371" y="290354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147" name="Google Shape;147;p17"/>
            <p:cNvCxnSpPr/>
            <p:nvPr/>
          </p:nvCxnSpPr>
          <p:spPr>
            <a:xfrm flipH="1" rot="10800000">
              <a:off x="5048904" y="2844792"/>
              <a:ext cx="142500" cy="116430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8" name="Google Shape;148;p17"/>
            <p:cNvSpPr/>
            <p:nvPr/>
          </p:nvSpPr>
          <p:spPr>
            <a:xfrm>
              <a:off x="4355556" y="4106208"/>
              <a:ext cx="9753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9" name="Google Shape;149;p17"/>
            <p:cNvGrpSpPr/>
            <p:nvPr/>
          </p:nvGrpSpPr>
          <p:grpSpPr>
            <a:xfrm flipH="1">
              <a:off x="5035114" y="2479215"/>
              <a:ext cx="436768" cy="448542"/>
              <a:chOff x="2320371" y="2903541"/>
              <a:chExt cx="332472" cy="302680"/>
            </a:xfrm>
          </p:grpSpPr>
          <p:cxnSp>
            <p:nvCxnSpPr>
              <p:cNvPr id="150" name="Google Shape;150;p17"/>
              <p:cNvCxnSpPr/>
              <p:nvPr/>
            </p:nvCxnSpPr>
            <p:spPr>
              <a:xfrm rot="10800000">
                <a:off x="2321643" y="305502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1" name="Google Shape;151;p17"/>
              <p:cNvCxnSpPr/>
              <p:nvPr/>
            </p:nvCxnSpPr>
            <p:spPr>
              <a:xfrm flipH="1">
                <a:off x="2320371" y="290354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cxnSp>
        <p:nvCxnSpPr>
          <p:cNvPr id="152" name="Google Shape;152;p17"/>
          <p:cNvCxnSpPr>
            <a:stCxn id="136" idx="2"/>
          </p:cNvCxnSpPr>
          <p:nvPr/>
        </p:nvCxnSpPr>
        <p:spPr>
          <a:xfrm rot="10800000">
            <a:off x="505304" y="3152965"/>
            <a:ext cx="716400" cy="0"/>
          </a:xfrm>
          <a:prstGeom prst="straightConnector1">
            <a:avLst/>
          </a:prstGeom>
          <a:solidFill>
            <a:srgbClr val="464646"/>
          </a:solidFill>
          <a:ln cap="flat" cmpd="sng" w="38100">
            <a:solidFill>
              <a:srgbClr val="46464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 Slide">
  <p:cSld name="Comparison Slide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/>
          <p:nvPr/>
        </p:nvSpPr>
        <p:spPr>
          <a:xfrm>
            <a:off x="1" y="4698000"/>
            <a:ext cx="9144000" cy="44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8"/>
          <p:cNvSpPr txBox="1"/>
          <p:nvPr>
            <p:ph idx="12" type="sldNum"/>
          </p:nvPr>
        </p:nvSpPr>
        <p:spPr>
          <a:xfrm>
            <a:off x="8814772" y="484650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18"/>
          <p:cNvSpPr/>
          <p:nvPr/>
        </p:nvSpPr>
        <p:spPr>
          <a:xfrm>
            <a:off x="3871238" y="3618499"/>
            <a:ext cx="1401600" cy="1401600"/>
          </a:xfrm>
          <a:prstGeom prst="ellipse">
            <a:avLst/>
          </a:prstGeom>
          <a:solidFill>
            <a:schemeClr val="dk2"/>
          </a:solidFill>
          <a:ln cap="flat" cmpd="sng" w="635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157" name="Google Shape;157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12413" y="3905080"/>
            <a:ext cx="719175" cy="888652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8"/>
          <p:cNvSpPr txBox="1"/>
          <p:nvPr>
            <p:ph idx="1" type="body"/>
          </p:nvPr>
        </p:nvSpPr>
        <p:spPr>
          <a:xfrm>
            <a:off x="4842000" y="896948"/>
            <a:ext cx="4159200" cy="3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/>
            </a:lvl1pPr>
            <a:lvl2pPr indent="-38100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/>
            </a:lvl2pPr>
            <a:lvl3pPr indent="-368300" lvl="2" marL="13716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/>
            </a:lvl3pPr>
            <a:lvl4pPr indent="-361950" lvl="3" marL="18288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/>
            </a:lvl4pPr>
            <a:lvl5pPr indent="-349250" lvl="4" marL="22860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9" name="Google Shape;159;p18"/>
          <p:cNvSpPr txBox="1"/>
          <p:nvPr>
            <p:ph idx="2" type="body"/>
          </p:nvPr>
        </p:nvSpPr>
        <p:spPr>
          <a:xfrm>
            <a:off x="142802" y="896948"/>
            <a:ext cx="4159200" cy="3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/>
            </a:lvl1pPr>
            <a:lvl2pPr indent="-38100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/>
            </a:lvl2pPr>
            <a:lvl3pPr indent="-368300" lvl="2" marL="13716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/>
            </a:lvl3pPr>
            <a:lvl4pPr indent="-361950" lvl="3" marL="18288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/>
            </a:lvl4pPr>
            <a:lvl5pPr indent="-349250" lvl="4" marL="22860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0" name="Google Shape;160;p18"/>
          <p:cNvSpPr/>
          <p:nvPr/>
        </p:nvSpPr>
        <p:spPr>
          <a:xfrm>
            <a:off x="0" y="0"/>
            <a:ext cx="9147600" cy="8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161" name="Google Shape;16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0968" y="190452"/>
            <a:ext cx="1436779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8"/>
          <p:cNvSpPr txBox="1"/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urce Code Example">
  <p:cSld name="Source Code Example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idx="12" type="sldNum"/>
          </p:nvPr>
        </p:nvSpPr>
        <p:spPr>
          <a:xfrm>
            <a:off x="8814772" y="488025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465925" y="1448365"/>
            <a:ext cx="8212200" cy="1022100"/>
          </a:xfrm>
          <a:prstGeom prst="rect">
            <a:avLst/>
          </a:prstGeom>
          <a:solidFill>
            <a:srgbClr val="ACB4C3">
              <a:alpha val="14120"/>
            </a:srgbClr>
          </a:solidFill>
          <a:ln cap="flat" cmpd="sng" w="12700">
            <a:solidFill>
              <a:srgbClr val="112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81000" lIns="108000" spcFirstLastPara="1" rIns="108000" wrap="square" tIns="81000">
            <a:noAutofit/>
          </a:bodyPr>
          <a:lstStyle>
            <a:lvl1pPr indent="-228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31750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6" name="Google Shape;166;p19"/>
          <p:cNvSpPr txBox="1"/>
          <p:nvPr>
            <p:ph idx="2" type="body"/>
          </p:nvPr>
        </p:nvSpPr>
        <p:spPr>
          <a:xfrm>
            <a:off x="142876" y="897094"/>
            <a:ext cx="8858100" cy="41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22860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317500" lvl="2" marL="13716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7" name="Google Shape;167;p19"/>
          <p:cNvSpPr/>
          <p:nvPr/>
        </p:nvSpPr>
        <p:spPr>
          <a:xfrm>
            <a:off x="0" y="0"/>
            <a:ext cx="9147600" cy="8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168" name="Google Shape;168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50968" y="190452"/>
            <a:ext cx="1436779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9"/>
          <p:cNvSpPr txBox="1"/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s Slide">
  <p:cSld name="Questions Slide">
    <p:bg>
      <p:bgPr>
        <a:solidFill>
          <a:schemeClr val="lt2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/>
          <p:nvPr/>
        </p:nvSpPr>
        <p:spPr>
          <a:xfrm>
            <a:off x="0" y="4778499"/>
            <a:ext cx="9146400" cy="36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0"/>
          <p:cNvSpPr/>
          <p:nvPr/>
        </p:nvSpPr>
        <p:spPr>
          <a:xfrm>
            <a:off x="83250" y="4841068"/>
            <a:ext cx="89775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© SoftUni - </a:t>
            </a:r>
            <a:r>
              <a:rPr b="0" i="0" lang="en" sz="1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https://about.softuni.bg</a:t>
            </a:r>
            <a:r>
              <a:rPr b="0" i="0" lang="en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copy, reproduction or use is not permitted.</a:t>
            </a:r>
            <a:endParaRPr b="0" i="0" sz="18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Uni mascot with open hand" id="173" name="Google Shape;17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1939" y="2174123"/>
            <a:ext cx="1838705" cy="221980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" name="Google Shape;174;p20"/>
          <p:cNvGrpSpPr/>
          <p:nvPr/>
        </p:nvGrpSpPr>
        <p:grpSpPr>
          <a:xfrm>
            <a:off x="2499162" y="1276855"/>
            <a:ext cx="6236181" cy="2657836"/>
            <a:chOff x="3332216" y="1702473"/>
            <a:chExt cx="8314909" cy="3543782"/>
          </a:xfrm>
        </p:grpSpPr>
        <p:pic>
          <p:nvPicPr>
            <p:cNvPr descr="SoftUni Kids logo" id="175" name="Google Shape;175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Uni Foundation logo" id="176" name="Google Shape;176;p2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Uni Digital logo" id="177" name="Google Shape;177;p2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Uni Creative logo" id="178" name="Google Shape;178;p2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Uni Svetlina logo" id="179" name="Google Shape;179;p2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ware University logo" id="180" name="Google Shape;180;p2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1" name="Google Shape;181;p20"/>
            <p:cNvCxnSpPr/>
            <p:nvPr/>
          </p:nvCxnSpPr>
          <p:spPr>
            <a:xfrm>
              <a:off x="11077113" y="3335565"/>
              <a:ext cx="0" cy="23610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2" name="Google Shape;182;p20"/>
            <p:cNvCxnSpPr/>
            <p:nvPr/>
          </p:nvCxnSpPr>
          <p:spPr>
            <a:xfrm>
              <a:off x="9637113" y="3329215"/>
              <a:ext cx="0" cy="23610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3" name="Google Shape;183;p20"/>
            <p:cNvCxnSpPr/>
            <p:nvPr/>
          </p:nvCxnSpPr>
          <p:spPr>
            <a:xfrm>
              <a:off x="8197113" y="3329215"/>
              <a:ext cx="0" cy="23610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4" name="Google Shape;184;p20"/>
            <p:cNvCxnSpPr/>
            <p:nvPr/>
          </p:nvCxnSpPr>
          <p:spPr>
            <a:xfrm>
              <a:off x="6757113" y="3329215"/>
              <a:ext cx="0" cy="23610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5" name="Google Shape;185;p20"/>
            <p:cNvCxnSpPr/>
            <p:nvPr/>
          </p:nvCxnSpPr>
          <p:spPr>
            <a:xfrm>
              <a:off x="5309913" y="3335565"/>
              <a:ext cx="0" cy="23610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6" name="Google Shape;186;p20"/>
            <p:cNvCxnSpPr/>
            <p:nvPr/>
          </p:nvCxnSpPr>
          <p:spPr>
            <a:xfrm>
              <a:off x="3915327" y="3335565"/>
              <a:ext cx="0" cy="23610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7" name="Google Shape;187;p20"/>
            <p:cNvCxnSpPr/>
            <p:nvPr/>
          </p:nvCxnSpPr>
          <p:spPr>
            <a:xfrm>
              <a:off x="3915327" y="3335565"/>
              <a:ext cx="7161900" cy="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8" name="Google Shape;188;p20"/>
            <p:cNvCxnSpPr/>
            <p:nvPr/>
          </p:nvCxnSpPr>
          <p:spPr>
            <a:xfrm>
              <a:off x="7496220" y="3092995"/>
              <a:ext cx="0" cy="23610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descr="SoftUni logo" id="189" name="Google Shape;189;p20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0" name="Google Shape;190;p20"/>
          <p:cNvSpPr txBox="1"/>
          <p:nvPr>
            <p:ph type="title"/>
          </p:nvPr>
        </p:nvSpPr>
        <p:spPr>
          <a:xfrm>
            <a:off x="607221" y="527433"/>
            <a:ext cx="4437300" cy="7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descr="Software University logo" id="191" name="Google Shape;191;p2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506571" y="142700"/>
            <a:ext cx="1510005" cy="518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814772" y="488025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142802" y="897094"/>
            <a:ext cx="8863800" cy="41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/>
            </a:lvl1pPr>
            <a:lvl2pPr indent="-38100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/>
            </a:lvl2pPr>
            <a:lvl3pPr indent="-368300" lvl="2" marL="13716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/>
            </a:lvl3pPr>
            <a:lvl4pPr indent="-361950" lvl="3" marL="18288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/>
            </a:lvl4pPr>
            <a:lvl5pPr indent="-349250" lvl="4" marL="22860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" name="Google Shape;24;p3"/>
          <p:cNvSpPr/>
          <p:nvPr/>
        </p:nvSpPr>
        <p:spPr>
          <a:xfrm>
            <a:off x="0" y="0"/>
            <a:ext cx="9147600" cy="8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25" name="Google Shape;25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50968" y="190452"/>
            <a:ext cx="1436779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3"/>
          <p:cNvSpPr txBox="1"/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out Slide">
  <p:cSld name="About Slide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/>
          <p:nvPr>
            <p:ph idx="12" type="sldNum"/>
          </p:nvPr>
        </p:nvSpPr>
        <p:spPr>
          <a:xfrm>
            <a:off x="8814772" y="488025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rum icon" id="194" name="Google Shape;194;p21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93263" y="3937167"/>
            <a:ext cx="727617" cy="7242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acebook logo" id="195" name="Google Shape;195;p21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80588" y="2767453"/>
            <a:ext cx="752965" cy="7631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ftware University logo" id="196" name="Google Shape;196;p21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810051" y="1255500"/>
            <a:ext cx="894040" cy="11054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ftUni mascot" id="197" name="Google Shape;197;p21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386468" y="1938217"/>
            <a:ext cx="2049716" cy="2723244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1"/>
          <p:cNvSpPr txBox="1"/>
          <p:nvPr>
            <p:ph idx="1" type="body"/>
          </p:nvPr>
        </p:nvSpPr>
        <p:spPr>
          <a:xfrm>
            <a:off x="114307" y="889730"/>
            <a:ext cx="6516300" cy="41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6195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 sz="2100"/>
            </a:lvl1pPr>
            <a:lvl2pPr indent="-36195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  <a:defRPr sz="2100"/>
            </a:lvl2pPr>
            <a:lvl3pPr indent="-368300" lvl="2" marL="13716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/>
            </a:lvl3pPr>
            <a:lvl4pPr indent="-317500" lvl="3" marL="18288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9" name="Google Shape;199;p21"/>
          <p:cNvSpPr/>
          <p:nvPr/>
        </p:nvSpPr>
        <p:spPr>
          <a:xfrm>
            <a:off x="0" y="0"/>
            <a:ext cx="9146400" cy="8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200" name="Google Shape;200;p2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550968" y="190452"/>
            <a:ext cx="1436779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1"/>
          <p:cNvSpPr txBox="1"/>
          <p:nvPr>
            <p:ph type="title"/>
          </p:nvPr>
        </p:nvSpPr>
        <p:spPr>
          <a:xfrm>
            <a:off x="129214" y="81655"/>
            <a:ext cx="73068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Blank Slide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"/>
          <p:cNvSpPr txBox="1"/>
          <p:nvPr>
            <p:ph idx="12" type="sldNum"/>
          </p:nvPr>
        </p:nvSpPr>
        <p:spPr>
          <a:xfrm>
            <a:off x="8814772" y="488025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0" y="0"/>
            <a:ext cx="3222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2"/>
          <p:cNvSpPr txBox="1"/>
          <p:nvPr>
            <p:ph idx="1" type="body"/>
          </p:nvPr>
        </p:nvSpPr>
        <p:spPr>
          <a:xfrm>
            <a:off x="438882" y="840857"/>
            <a:ext cx="8557500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>
                <a:solidFill>
                  <a:schemeClr val="dk1"/>
                </a:solidFill>
              </a:defRPr>
            </a:lvl1pPr>
            <a:lvl2pPr indent="-38100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>
                <a:solidFill>
                  <a:schemeClr val="dk1"/>
                </a:solidFill>
              </a:defRPr>
            </a:lvl2pPr>
            <a:lvl3pPr indent="-368300" lvl="2" marL="13716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>
                <a:solidFill>
                  <a:schemeClr val="dk1"/>
                </a:solidFill>
              </a:defRPr>
            </a:lvl3pPr>
            <a:lvl4pPr indent="-361950" lvl="3" marL="18288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>
                <a:solidFill>
                  <a:schemeClr val="dk1"/>
                </a:solidFill>
              </a:defRPr>
            </a:lvl4pPr>
            <a:lvl5pPr indent="-349250" lvl="4" marL="22860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>
                <a:solidFill>
                  <a:schemeClr val="dk1"/>
                </a:solidFill>
              </a:defRPr>
            </a:lvl5pPr>
            <a:lvl6pPr indent="-3175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6" name="Google Shape;206;p22"/>
          <p:cNvSpPr txBox="1"/>
          <p:nvPr>
            <p:ph type="title"/>
          </p:nvPr>
        </p:nvSpPr>
        <p:spPr>
          <a:xfrm>
            <a:off x="438882" y="75563"/>
            <a:ext cx="85575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207" name="Google Shape;207;p22"/>
          <p:cNvGrpSpPr/>
          <p:nvPr/>
        </p:nvGrpSpPr>
        <p:grpSpPr>
          <a:xfrm>
            <a:off x="81572" y="4193838"/>
            <a:ext cx="481369" cy="762795"/>
            <a:chOff x="3928039" y="1792355"/>
            <a:chExt cx="1830300" cy="2900361"/>
          </a:xfrm>
        </p:grpSpPr>
        <p:grpSp>
          <p:nvGrpSpPr>
            <p:cNvPr id="208" name="Google Shape;208;p22"/>
            <p:cNvGrpSpPr/>
            <p:nvPr/>
          </p:nvGrpSpPr>
          <p:grpSpPr>
            <a:xfrm>
              <a:off x="3928039" y="1792355"/>
              <a:ext cx="1830300" cy="2206423"/>
              <a:chOff x="3216839" y="2404072"/>
              <a:chExt cx="1830300" cy="2206423"/>
            </a:xfrm>
          </p:grpSpPr>
          <p:sp>
            <p:nvSpPr>
              <p:cNvPr id="209" name="Google Shape;209;p22"/>
              <p:cNvSpPr/>
              <p:nvPr/>
            </p:nvSpPr>
            <p:spPr>
              <a:xfrm>
                <a:off x="3216839" y="2404072"/>
                <a:ext cx="1830300" cy="1830300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22"/>
              <p:cNvSpPr/>
              <p:nvPr/>
            </p:nvSpPr>
            <p:spPr>
              <a:xfrm>
                <a:off x="3699615" y="3807346"/>
                <a:ext cx="1142333" cy="803148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22"/>
              <p:cNvSpPr/>
              <p:nvPr/>
            </p:nvSpPr>
            <p:spPr>
              <a:xfrm flipH="1">
                <a:off x="3427237" y="3807347"/>
                <a:ext cx="1142333" cy="803148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22"/>
              <p:cNvSpPr/>
              <p:nvPr/>
            </p:nvSpPr>
            <p:spPr>
              <a:xfrm>
                <a:off x="3454111" y="2482850"/>
                <a:ext cx="1504800" cy="1504800"/>
              </a:xfrm>
              <a:prstGeom prst="arc">
                <a:avLst>
                  <a:gd fmla="val 18068338" name="adj1"/>
                  <a:gd fmla="val 0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22"/>
              <p:cNvSpPr/>
              <p:nvPr/>
            </p:nvSpPr>
            <p:spPr>
              <a:xfrm>
                <a:off x="3454111" y="2482849"/>
                <a:ext cx="1504800" cy="1504800"/>
              </a:xfrm>
              <a:prstGeom prst="arc">
                <a:avLst>
                  <a:gd fmla="val 17518504" name="adj1"/>
                  <a:gd fmla="val 17709817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4" name="Google Shape;214;p22"/>
            <p:cNvSpPr/>
            <p:nvPr/>
          </p:nvSpPr>
          <p:spPr>
            <a:xfrm>
              <a:off x="4400007" y="4324162"/>
              <a:ext cx="8865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22"/>
            <p:cNvSpPr/>
            <p:nvPr/>
          </p:nvSpPr>
          <p:spPr>
            <a:xfrm>
              <a:off x="4533357" y="4542116"/>
              <a:ext cx="6198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52400" sx="70000" rotWithShape="0" dir="5400000" dist="381000" sy="70000">
                <a:srgbClr val="000000">
                  <a:alpha val="2902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6" name="Google Shape;216;p22"/>
            <p:cNvCxnSpPr/>
            <p:nvPr/>
          </p:nvCxnSpPr>
          <p:spPr>
            <a:xfrm rot="10800000">
              <a:off x="4472539" y="2844792"/>
              <a:ext cx="161700" cy="116430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7" name="Google Shape;217;p22"/>
            <p:cNvCxnSpPr/>
            <p:nvPr/>
          </p:nvCxnSpPr>
          <p:spPr>
            <a:xfrm rot="10800000">
              <a:off x="4578676" y="3618567"/>
              <a:ext cx="528000" cy="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18" name="Google Shape;218;p22"/>
            <p:cNvGrpSpPr/>
            <p:nvPr/>
          </p:nvGrpSpPr>
          <p:grpSpPr>
            <a:xfrm>
              <a:off x="4203425" y="2479215"/>
              <a:ext cx="436768" cy="448542"/>
              <a:chOff x="2320371" y="2903541"/>
              <a:chExt cx="332472" cy="302680"/>
            </a:xfrm>
          </p:grpSpPr>
          <p:cxnSp>
            <p:nvCxnSpPr>
              <p:cNvPr id="219" name="Google Shape;219;p22"/>
              <p:cNvCxnSpPr/>
              <p:nvPr/>
            </p:nvCxnSpPr>
            <p:spPr>
              <a:xfrm rot="10800000">
                <a:off x="2321643" y="305502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0" name="Google Shape;220;p22"/>
              <p:cNvCxnSpPr/>
              <p:nvPr/>
            </p:nvCxnSpPr>
            <p:spPr>
              <a:xfrm flipH="1">
                <a:off x="2320371" y="290354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221" name="Google Shape;221;p22"/>
            <p:cNvCxnSpPr/>
            <p:nvPr/>
          </p:nvCxnSpPr>
          <p:spPr>
            <a:xfrm flipH="1" rot="10800000">
              <a:off x="5048904" y="2844792"/>
              <a:ext cx="142500" cy="116430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2" name="Google Shape;222;p22"/>
            <p:cNvSpPr/>
            <p:nvPr/>
          </p:nvSpPr>
          <p:spPr>
            <a:xfrm>
              <a:off x="4355556" y="4106208"/>
              <a:ext cx="9753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3" name="Google Shape;223;p22"/>
            <p:cNvGrpSpPr/>
            <p:nvPr/>
          </p:nvGrpSpPr>
          <p:grpSpPr>
            <a:xfrm flipH="1">
              <a:off x="5035114" y="2479215"/>
              <a:ext cx="436768" cy="448542"/>
              <a:chOff x="2320371" y="2903541"/>
              <a:chExt cx="332472" cy="302680"/>
            </a:xfrm>
          </p:grpSpPr>
          <p:cxnSp>
            <p:nvCxnSpPr>
              <p:cNvPr id="224" name="Google Shape;224;p22"/>
              <p:cNvCxnSpPr/>
              <p:nvPr/>
            </p:nvCxnSpPr>
            <p:spPr>
              <a:xfrm rot="10800000">
                <a:off x="2321643" y="305502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5" name="Google Shape;225;p22"/>
              <p:cNvCxnSpPr/>
              <p:nvPr/>
            </p:nvCxnSpPr>
            <p:spPr>
              <a:xfrm flipH="1">
                <a:off x="2320371" y="290354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nd Content">
  <p:cSld name="Image and Content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3"/>
          <p:cNvSpPr txBox="1"/>
          <p:nvPr>
            <p:ph idx="12" type="sldNum"/>
          </p:nvPr>
        </p:nvSpPr>
        <p:spPr>
          <a:xfrm>
            <a:off x="8814772" y="483300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8" name="Google Shape;228;p23"/>
          <p:cNvSpPr txBox="1"/>
          <p:nvPr>
            <p:ph idx="1" type="body"/>
          </p:nvPr>
        </p:nvSpPr>
        <p:spPr>
          <a:xfrm>
            <a:off x="3426751" y="1015400"/>
            <a:ext cx="55695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/>
            </a:lvl1pPr>
            <a:lvl2pPr indent="-38100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/>
            </a:lvl2pPr>
            <a:lvl3pPr indent="-368300" lvl="2" marL="13716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/>
            </a:lvl3pPr>
            <a:lvl4pPr indent="-361950" lvl="3" marL="18288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/>
            </a:lvl4pPr>
            <a:lvl5pPr indent="-349250" lvl="4" marL="22860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9" name="Google Shape;229;p23"/>
          <p:cNvSpPr/>
          <p:nvPr>
            <p:ph idx="2" type="pic"/>
          </p:nvPr>
        </p:nvSpPr>
        <p:spPr>
          <a:xfrm>
            <a:off x="142804" y="1016308"/>
            <a:ext cx="2917200" cy="40248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marR="0" rt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0" name="Google Shape;230;p23"/>
          <p:cNvSpPr/>
          <p:nvPr/>
        </p:nvSpPr>
        <p:spPr>
          <a:xfrm>
            <a:off x="3095833" y="1311749"/>
            <a:ext cx="180000" cy="25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3"/>
          <p:cNvSpPr/>
          <p:nvPr/>
        </p:nvSpPr>
        <p:spPr>
          <a:xfrm>
            <a:off x="3059831" y="1016305"/>
            <a:ext cx="36000" cy="412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3"/>
          <p:cNvSpPr/>
          <p:nvPr/>
        </p:nvSpPr>
        <p:spPr>
          <a:xfrm>
            <a:off x="1" y="5041112"/>
            <a:ext cx="9144000" cy="10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3"/>
          <p:cNvSpPr/>
          <p:nvPr/>
        </p:nvSpPr>
        <p:spPr>
          <a:xfrm>
            <a:off x="0" y="0"/>
            <a:ext cx="9147600" cy="8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234" name="Google Shape;234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50968" y="190452"/>
            <a:ext cx="1436779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3"/>
          <p:cNvSpPr txBox="1"/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ation Title Slide 1">
  <p:cSld name="Presentation Title Slid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4"/>
          <p:cNvSpPr txBox="1"/>
          <p:nvPr>
            <p:ph type="ctrTitle"/>
          </p:nvPr>
        </p:nvSpPr>
        <p:spPr>
          <a:xfrm>
            <a:off x="3275663" y="235726"/>
            <a:ext cx="55383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D18E"/>
              </a:buClr>
              <a:buSzPts val="3100"/>
              <a:buFont typeface="Calibri"/>
              <a:buNone/>
              <a:defRPr b="1" i="0" sz="4100" u="none" cap="none" strike="noStrike">
                <a:solidFill>
                  <a:srgbClr val="F6D1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9pPr>
          </a:lstStyle>
          <a:p/>
        </p:txBody>
      </p:sp>
      <p:sp>
        <p:nvSpPr>
          <p:cNvPr id="238" name="Google Shape;238;p24"/>
          <p:cNvSpPr txBox="1"/>
          <p:nvPr>
            <p:ph idx="1" type="subTitle"/>
          </p:nvPr>
        </p:nvSpPr>
        <p:spPr>
          <a:xfrm>
            <a:off x="3275663" y="1759724"/>
            <a:ext cx="55383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lvl="0" marR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300"/>
              <a:buFont typeface="Noto Sans Symbols"/>
              <a:buNone/>
              <a:defRPr b="0" i="0" sz="3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None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None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9" name="Google Shape;239;p24"/>
          <p:cNvSpPr txBox="1"/>
          <p:nvPr>
            <p:ph idx="2" type="body"/>
          </p:nvPr>
        </p:nvSpPr>
        <p:spPr>
          <a:xfrm>
            <a:off x="570458" y="3123062"/>
            <a:ext cx="2391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>
            <a:lvl1pPr indent="-2286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600"/>
              <a:buFont typeface="Noto Sans Symbols"/>
              <a:buNone/>
              <a:defRPr b="1" i="0" sz="2100" u="none" cap="none" strike="noStrike">
                <a:solidFill>
                  <a:srgbClr val="EE792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575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575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575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0" name="Google Shape;240;p24"/>
          <p:cNvSpPr/>
          <p:nvPr>
            <p:ph idx="3" type="pic"/>
          </p:nvPr>
        </p:nvSpPr>
        <p:spPr>
          <a:xfrm>
            <a:off x="3275663" y="3143250"/>
            <a:ext cx="5538300" cy="14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lvl="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2000"/>
              <a:buFont typeface="Noto Sans Symbols"/>
              <a:buNone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1" name="Google Shape;241;p24"/>
          <p:cNvSpPr txBox="1"/>
          <p:nvPr>
            <p:ph idx="4" type="body"/>
          </p:nvPr>
        </p:nvSpPr>
        <p:spPr>
          <a:xfrm>
            <a:off x="570458" y="3475487"/>
            <a:ext cx="23913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indent="-2286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300"/>
              <a:buFont typeface="Noto Sans Symbols"/>
              <a:buNone/>
              <a:defRPr b="1" i="0" sz="1700" u="none" cap="none" strike="noStrike">
                <a:solidFill>
                  <a:srgbClr val="F4B36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575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575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575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2" name="Google Shape;242;p24"/>
          <p:cNvSpPr txBox="1"/>
          <p:nvPr>
            <p:ph idx="5" type="body"/>
          </p:nvPr>
        </p:nvSpPr>
        <p:spPr>
          <a:xfrm>
            <a:off x="570458" y="3758753"/>
            <a:ext cx="23913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indent="-2286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100"/>
              <a:buFont typeface="Noto Sans Symbols"/>
              <a:buNone/>
              <a:defRPr b="1" i="0" sz="1500" u="none" cap="none" strike="noStrike">
                <a:solidFill>
                  <a:srgbClr val="FAE4B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575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575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575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3" name="Google Shape;243;p24"/>
          <p:cNvSpPr txBox="1"/>
          <p:nvPr>
            <p:ph idx="6" type="body"/>
          </p:nvPr>
        </p:nvSpPr>
        <p:spPr>
          <a:xfrm>
            <a:off x="570458" y="4045954"/>
            <a:ext cx="2391300" cy="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indent="-2286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100"/>
              <a:buFont typeface="Noto Sans Symbols"/>
              <a:buNone/>
              <a:defRPr b="1" i="0" sz="1400" u="none" cap="none" strike="noStrike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575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575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575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4" name="Google Shape;244;p24"/>
          <p:cNvSpPr txBox="1"/>
          <p:nvPr>
            <p:ph idx="7" type="body"/>
          </p:nvPr>
        </p:nvSpPr>
        <p:spPr>
          <a:xfrm>
            <a:off x="570458" y="4301825"/>
            <a:ext cx="2391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indent="-2286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900"/>
              <a:buFont typeface="Noto Sans Symbols"/>
              <a:buNone/>
              <a:defRPr b="1" i="0" sz="1200" u="none" cap="none" strike="noStrike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575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575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575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27000" lIns="81000" spcFirstLastPara="1" rIns="81000" wrap="square" tIns="270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47" name="Google Shape;247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27000" lIns="81000" spcFirstLastPara="1" rIns="81000" wrap="square" tIns="27000">
            <a:noAutofit/>
          </a:bodyPr>
          <a:lstStyle>
            <a:lvl1pPr lvl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8" name="Google Shape;24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idx="10" type="dt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77069" y="4893753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355600" lvl="0" marL="4572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indent="-317500" lvl="1" marL="9144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indent="-311150" lvl="3" marL="18288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indent="-304800" lvl="4" marL="22860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indent="-28575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idx="10" type="dt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77069" y="4893753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355600" lvl="0" marL="4572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indent="-317500" lvl="1" marL="9144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indent="-311150" lvl="3" marL="18288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indent="-304800" lvl="4" marL="22860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indent="-28575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idx="10" type="dt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8677069" y="4893753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355600" lvl="0" marL="4572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indent="-317500" lvl="1" marL="9144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indent="-311150" lvl="3" marL="18288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indent="-304800" lvl="4" marL="22860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indent="-28575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and Content">
  <p:cSld name="4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idx="10" type="dt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77069" y="4893753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355600" lvl="0" marL="4572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indent="-317500" lvl="1" marL="9144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indent="-311150" lvl="3" marL="18288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indent="-304800" lvl="4" marL="22860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indent="-28575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and Content">
  <p:cSld name="5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idx="10" type="dt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677069" y="4893753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355600" lvl="0" marL="4572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indent="-317500" lvl="1" marL="9144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indent="-311150" lvl="3" marL="18288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indent="-304800" lvl="4" marL="22860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indent="-28575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Title and Content">
  <p:cSld name="6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idx="10" type="dt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77069" y="4893753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355600" lvl="0" marL="4572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indent="-317500" lvl="1" marL="9144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indent="-311150" lvl="3" marL="18288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indent="-304800" lvl="4" marL="22860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indent="-28575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Title and Content">
  <p:cSld name="7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idx="10" type="dt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1" type="ftr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8677069" y="4893753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355600" lvl="0" marL="4572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indent="-317500" lvl="1" marL="9144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indent="-311150" lvl="3" marL="18288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indent="-304800" lvl="4" marL="22860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indent="-28575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4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oftUni Background" id="6" name="Google Shape;6;p1"/>
          <p:cNvPicPr preferRelativeResize="0"/>
          <p:nvPr/>
        </p:nvPicPr>
        <p:blipFill rotWithShape="1">
          <a:blip r:embed="rId1">
            <a:alphaModFix/>
          </a:blip>
          <a:srcRect b="1671" l="0" r="0" t="0"/>
          <a:stretch/>
        </p:blipFill>
        <p:spPr>
          <a:xfrm>
            <a:off x="0" y="1"/>
            <a:ext cx="9144000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idx="1" type="body"/>
          </p:nvPr>
        </p:nvSpPr>
        <p:spPr>
          <a:xfrm>
            <a:off x="142803" y="854133"/>
            <a:ext cx="8853600" cy="41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Char char="▪"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8300" lvl="2" marL="1371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195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▪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142804" y="75563"/>
            <a:ext cx="88536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 b="1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138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softuni.org/" TargetMode="External"/><Relationship Id="rId4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4.png"/><Relationship Id="rId4" Type="http://schemas.openxmlformats.org/officeDocument/2006/relationships/image" Target="../media/image4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1.png"/><Relationship Id="rId4" Type="http://schemas.openxmlformats.org/officeDocument/2006/relationships/image" Target="../media/image3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softuni.bg/" TargetMode="External"/><Relationship Id="rId4" Type="http://schemas.openxmlformats.org/officeDocument/2006/relationships/image" Target="../media/image4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about.softuni.bg/" TargetMode="External"/><Relationship Id="rId4" Type="http://schemas.openxmlformats.org/officeDocument/2006/relationships/hyperlink" Target="https://softuni.org/" TargetMode="External"/><Relationship Id="rId5" Type="http://schemas.openxmlformats.org/officeDocument/2006/relationships/hyperlink" Target="https://softuni.foundation/" TargetMode="External"/><Relationship Id="rId6" Type="http://schemas.openxmlformats.org/officeDocument/2006/relationships/hyperlink" Target="https://www.facebook.com/SoftwareUniversity" TargetMode="External"/><Relationship Id="rId7" Type="http://schemas.openxmlformats.org/officeDocument/2006/relationships/hyperlink" Target="https://forum.softuni.bg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7.png"/><Relationship Id="rId4" Type="http://schemas.openxmlformats.org/officeDocument/2006/relationships/image" Target="../media/image2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6"/>
          <p:cNvSpPr txBox="1"/>
          <p:nvPr>
            <p:ph idx="1" type="body"/>
          </p:nvPr>
        </p:nvSpPr>
        <p:spPr>
          <a:xfrm>
            <a:off x="6568379" y="4605547"/>
            <a:ext cx="2213400" cy="256200"/>
          </a:xfrm>
          <a:prstGeom prst="rect">
            <a:avLst/>
          </a:prstGeom>
        </p:spPr>
        <p:txBody>
          <a:bodyPr anchorCtr="0" anchor="ctr" bIns="27000" lIns="27000" spcFirstLastPara="1" rIns="27000" wrap="square" tIns="27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7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https://softuni.org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6"/>
          <p:cNvSpPr txBox="1"/>
          <p:nvPr>
            <p:ph idx="3" type="body"/>
          </p:nvPr>
        </p:nvSpPr>
        <p:spPr>
          <a:xfrm>
            <a:off x="414811" y="4008135"/>
            <a:ext cx="2235600" cy="333600"/>
          </a:xfrm>
          <a:prstGeom prst="rect">
            <a:avLst/>
          </a:prstGeom>
        </p:spPr>
        <p:txBody>
          <a:bodyPr anchorCtr="0" anchor="ctr" bIns="27000" lIns="27000" spcFirstLastPara="1" rIns="27000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trainers</a:t>
            </a:r>
            <a:endParaRPr/>
          </a:p>
        </p:txBody>
      </p:sp>
      <p:sp>
        <p:nvSpPr>
          <p:cNvPr id="255" name="Google Shape;255;p26"/>
          <p:cNvSpPr txBox="1"/>
          <p:nvPr>
            <p:ph idx="4" type="body"/>
          </p:nvPr>
        </p:nvSpPr>
        <p:spPr>
          <a:xfrm>
            <a:off x="414811" y="3638878"/>
            <a:ext cx="2235600" cy="340800"/>
          </a:xfrm>
          <a:prstGeom prst="rect">
            <a:avLst/>
          </a:prstGeom>
        </p:spPr>
        <p:txBody>
          <a:bodyPr anchorCtr="0" anchor="ctr" bIns="27000" lIns="27000" spcFirstLastPara="1" rIns="27000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SoftUni Team</a:t>
            </a:r>
            <a:endParaRPr/>
          </a:p>
        </p:txBody>
      </p:sp>
      <p:sp>
        <p:nvSpPr>
          <p:cNvPr id="256" name="Google Shape;256;p26"/>
          <p:cNvSpPr txBox="1"/>
          <p:nvPr>
            <p:ph idx="6" type="subTitle"/>
          </p:nvPr>
        </p:nvSpPr>
        <p:spPr>
          <a:xfrm>
            <a:off x="415636" y="943704"/>
            <a:ext cx="8312700" cy="986700"/>
          </a:xfrm>
          <a:prstGeom prst="rect">
            <a:avLst/>
          </a:prstGeom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0" lvl="0" marL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2D Mode &amp; Particles</a:t>
            </a:r>
            <a:endParaRPr/>
          </a:p>
        </p:txBody>
      </p:sp>
      <p:sp>
        <p:nvSpPr>
          <p:cNvPr id="257" name="Google Shape;257;p26"/>
          <p:cNvSpPr txBox="1"/>
          <p:nvPr>
            <p:ph type="title"/>
          </p:nvPr>
        </p:nvSpPr>
        <p:spPr>
          <a:xfrm>
            <a:off x="415636" y="241127"/>
            <a:ext cx="8312700" cy="662100"/>
          </a:xfrm>
          <a:prstGeom prst="rect">
            <a:avLst/>
          </a:prstGeom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98"/>
              <a:t>Unity 3D Essentials</a:t>
            </a:r>
            <a:endParaRPr/>
          </a:p>
        </p:txBody>
      </p:sp>
      <p:sp>
        <p:nvSpPr>
          <p:cNvPr id="258" name="Google Shape;258;p26"/>
          <p:cNvSpPr txBox="1"/>
          <p:nvPr/>
        </p:nvSpPr>
        <p:spPr>
          <a:xfrm>
            <a:off x="5793375" y="4191875"/>
            <a:ext cx="29883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98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rPr>
              <a:t>Software University</a:t>
            </a:r>
            <a:endParaRPr b="1" sz="1998">
              <a:solidFill>
                <a:srgbClr val="1A33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nity Unity3d Transparent &amp; PNG Clipart #1738542 - PNG Images - PNGio" id="259" name="Google Shape;259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0877" y="2090024"/>
            <a:ext cx="1389525" cy="138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5"/>
          <p:cNvSpPr txBox="1"/>
          <p:nvPr>
            <p:ph type="title"/>
          </p:nvPr>
        </p:nvSpPr>
        <p:spPr>
          <a:xfrm>
            <a:off x="1104075" y="3717100"/>
            <a:ext cx="71181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ctr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2D Physics</a:t>
            </a:r>
            <a:endParaRPr/>
          </a:p>
        </p:txBody>
      </p:sp>
      <p:sp>
        <p:nvSpPr>
          <p:cNvPr id="327" name="Google Shape;327;p35"/>
          <p:cNvSpPr txBox="1"/>
          <p:nvPr>
            <p:ph idx="12" type="sldNum"/>
          </p:nvPr>
        </p:nvSpPr>
        <p:spPr>
          <a:xfrm>
            <a:off x="8867775" y="4880372"/>
            <a:ext cx="2763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8" name="Google Shape;32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1763" y="1135225"/>
            <a:ext cx="1700475" cy="1700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A="6000" stPos="0" sy="-100000" ky="0"/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6"/>
          <p:cNvSpPr txBox="1"/>
          <p:nvPr>
            <p:ph idx="1" type="body"/>
          </p:nvPr>
        </p:nvSpPr>
        <p:spPr>
          <a:xfrm>
            <a:off x="1399500" y="840850"/>
            <a:ext cx="7215000" cy="4160100"/>
          </a:xfrm>
          <a:prstGeom prst="rect">
            <a:avLst/>
          </a:prstGeom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Gravity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Collision Matrix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Differences with 3D?</a:t>
            </a:r>
            <a:endParaRPr sz="2100"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334" name="Google Shape;334;p36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 Physics Manager</a:t>
            </a:r>
            <a:endParaRPr/>
          </a:p>
        </p:txBody>
      </p:sp>
      <p:pic>
        <p:nvPicPr>
          <p:cNvPr id="335" name="Google Shape;33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3350" y="2433138"/>
            <a:ext cx="6715125" cy="2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7"/>
          <p:cNvSpPr txBox="1"/>
          <p:nvPr>
            <p:ph idx="1" type="body"/>
          </p:nvPr>
        </p:nvSpPr>
        <p:spPr>
          <a:xfrm>
            <a:off x="1399500" y="840850"/>
            <a:ext cx="7215000" cy="4160100"/>
          </a:xfrm>
          <a:prstGeom prst="rect">
            <a:avLst/>
          </a:prstGeom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Body Type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Simulated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Auto Mass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Gravity Scale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Sleeping Mode</a:t>
            </a:r>
            <a:endParaRPr sz="2100"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341" name="Google Shape;341;p37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 Rigidbody</a:t>
            </a:r>
            <a:endParaRPr/>
          </a:p>
        </p:txBody>
      </p:sp>
      <p:pic>
        <p:nvPicPr>
          <p:cNvPr id="342" name="Google Shape;34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02377"/>
            <a:ext cx="3809825" cy="242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8"/>
          <p:cNvSpPr txBox="1"/>
          <p:nvPr>
            <p:ph idx="1" type="body"/>
          </p:nvPr>
        </p:nvSpPr>
        <p:spPr>
          <a:xfrm>
            <a:off x="1399500" y="840850"/>
            <a:ext cx="7215000" cy="4160100"/>
          </a:xfrm>
          <a:prstGeom prst="rect">
            <a:avLst/>
          </a:prstGeom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Detection Methods</a:t>
            </a:r>
            <a:endParaRPr sz="2100"/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lang="en" sz="2100"/>
              <a:t>Trigger</a:t>
            </a:r>
            <a:endParaRPr sz="2100"/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lang="en" sz="2100"/>
              <a:t>Normal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Common Colliders</a:t>
            </a:r>
            <a:endParaRPr sz="2100"/>
          </a:p>
          <a:p>
            <a:pPr indent="-3492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AutoNum type="alphaLcPeriod"/>
            </a:pPr>
            <a:r>
              <a:rPr lang="en" sz="1900"/>
              <a:t>Box</a:t>
            </a:r>
            <a:endParaRPr sz="1900"/>
          </a:p>
          <a:p>
            <a:pPr indent="-3492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AutoNum type="alphaLcPeriod"/>
            </a:pPr>
            <a:r>
              <a:rPr lang="en" sz="1900"/>
              <a:t>Capsule</a:t>
            </a:r>
            <a:endParaRPr sz="1900"/>
          </a:p>
          <a:p>
            <a:pPr indent="-3492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AutoNum type="alphaLcPeriod"/>
            </a:pPr>
            <a:r>
              <a:rPr lang="en" sz="1900"/>
              <a:t>Circle</a:t>
            </a:r>
            <a:endParaRPr sz="1900"/>
          </a:p>
          <a:p>
            <a:pPr indent="-3492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AutoNum type="alphaLcPeriod"/>
            </a:pPr>
            <a:r>
              <a:rPr lang="en" sz="1900"/>
              <a:t>Composite</a:t>
            </a:r>
            <a:endParaRPr sz="1900"/>
          </a:p>
          <a:p>
            <a:pPr indent="-3492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AutoNum type="alphaLcPeriod"/>
            </a:pPr>
            <a:r>
              <a:rPr lang="en" sz="1900"/>
              <a:t>Edge</a:t>
            </a:r>
            <a:endParaRPr sz="1900"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348" name="Google Shape;348;p38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 Collisions</a:t>
            </a:r>
            <a:endParaRPr/>
          </a:p>
        </p:txBody>
      </p:sp>
      <p:pic>
        <p:nvPicPr>
          <p:cNvPr id="349" name="Google Shape;34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9078" y="1043353"/>
            <a:ext cx="2691850" cy="331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9"/>
          <p:cNvSpPr txBox="1"/>
          <p:nvPr>
            <p:ph idx="1" type="body"/>
          </p:nvPr>
        </p:nvSpPr>
        <p:spPr>
          <a:xfrm>
            <a:off x="1399500" y="840850"/>
            <a:ext cx="7215000" cy="4160100"/>
          </a:xfrm>
          <a:prstGeom prst="rect">
            <a:avLst/>
          </a:prstGeom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2D Physics Material</a:t>
            </a:r>
            <a:endParaRPr sz="2100"/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lang="en" sz="2100"/>
              <a:t>Friction</a:t>
            </a:r>
            <a:endParaRPr sz="2100"/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lang="en" sz="2100"/>
              <a:t>Bouncines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2D Popular Joints</a:t>
            </a:r>
            <a:endParaRPr sz="2100"/>
          </a:p>
          <a:p>
            <a:pPr indent="-3492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AutoNum type="alphaLcPeriod"/>
            </a:pPr>
            <a:r>
              <a:rPr lang="en" sz="1900"/>
              <a:t>Spring</a:t>
            </a:r>
            <a:endParaRPr sz="1900"/>
          </a:p>
          <a:p>
            <a:pPr indent="-3492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AutoNum type="alphaLcPeriod"/>
            </a:pPr>
            <a:r>
              <a:rPr lang="en" sz="1900"/>
              <a:t>Distance</a:t>
            </a:r>
            <a:endParaRPr sz="1900"/>
          </a:p>
          <a:p>
            <a:pPr indent="-3492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AutoNum type="alphaLcPeriod"/>
            </a:pPr>
            <a:r>
              <a:rPr lang="en" sz="1900"/>
              <a:t>Hinge</a:t>
            </a:r>
            <a:endParaRPr sz="1900"/>
          </a:p>
          <a:p>
            <a:pPr indent="-3492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AutoNum type="alphaLcPeriod"/>
            </a:pPr>
            <a:r>
              <a:rPr lang="en" sz="1900"/>
              <a:t>Wheel</a:t>
            </a:r>
            <a:endParaRPr sz="1900"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355" name="Google Shape;355;p39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Physics Material &amp; Joints</a:t>
            </a:r>
            <a:endParaRPr/>
          </a:p>
        </p:txBody>
      </p:sp>
      <p:pic>
        <p:nvPicPr>
          <p:cNvPr id="356" name="Google Shape;35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9375" y="1036425"/>
            <a:ext cx="4090275" cy="106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5875" y="2571751"/>
            <a:ext cx="3973325" cy="19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0"/>
          <p:cNvSpPr txBox="1"/>
          <p:nvPr>
            <p:ph type="title"/>
          </p:nvPr>
        </p:nvSpPr>
        <p:spPr>
          <a:xfrm>
            <a:off x="1104075" y="3717100"/>
            <a:ext cx="71181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ctr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Particles</a:t>
            </a:r>
            <a:endParaRPr sz="2400"/>
          </a:p>
        </p:txBody>
      </p:sp>
      <p:sp>
        <p:nvSpPr>
          <p:cNvPr id="363" name="Google Shape;363;p40"/>
          <p:cNvSpPr txBox="1"/>
          <p:nvPr>
            <p:ph idx="12" type="sldNum"/>
          </p:nvPr>
        </p:nvSpPr>
        <p:spPr>
          <a:xfrm>
            <a:off x="8867775" y="4880372"/>
            <a:ext cx="2763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4" name="Google Shape;36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500" y="1033275"/>
            <a:ext cx="1905000" cy="1905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1"/>
          <p:cNvSpPr txBox="1"/>
          <p:nvPr>
            <p:ph idx="1" type="body"/>
          </p:nvPr>
        </p:nvSpPr>
        <p:spPr>
          <a:xfrm>
            <a:off x="1399500" y="840850"/>
            <a:ext cx="7215000" cy="4160100"/>
          </a:xfrm>
          <a:prstGeom prst="rect">
            <a:avLst/>
          </a:prstGeom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What is particle</a:t>
            </a:r>
            <a:endParaRPr sz="2100"/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lang="en" sz="2100"/>
              <a:t>Small 2D piece generated automatically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Unity Particle System</a:t>
            </a:r>
            <a:endParaRPr sz="2100"/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lang="en" sz="2100"/>
              <a:t>Tons of adjustment</a:t>
            </a:r>
            <a:endParaRPr sz="2100"/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lang="en" sz="2100"/>
              <a:t>2D Rendering with layers &amp; materials in its root nature</a:t>
            </a:r>
            <a:endParaRPr sz="2100"/>
          </a:p>
          <a:p>
            <a:pPr indent="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370" name="Google Shape;370;p41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Particles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2"/>
          <p:cNvSpPr txBox="1"/>
          <p:nvPr>
            <p:ph idx="1" type="body"/>
          </p:nvPr>
        </p:nvSpPr>
        <p:spPr>
          <a:xfrm>
            <a:off x="1399500" y="840850"/>
            <a:ext cx="7215000" cy="4160100"/>
          </a:xfrm>
          <a:prstGeom prst="rect">
            <a:avLst/>
          </a:prstGeom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Inspector</a:t>
            </a:r>
            <a:endParaRPr sz="2100"/>
          </a:p>
          <a:p>
            <a:pPr indent="-3492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AutoNum type="alphaLcPeriod"/>
            </a:pPr>
            <a:r>
              <a:rPr lang="en" sz="1900"/>
              <a:t>General Adjusting</a:t>
            </a:r>
            <a:endParaRPr sz="19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Editor</a:t>
            </a:r>
            <a:endParaRPr sz="2100"/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lang="en" sz="2100"/>
              <a:t>Detailed 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Popular types of behaviors</a:t>
            </a:r>
            <a:endParaRPr sz="2100"/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lang="en" sz="2100"/>
              <a:t>Constant/Fixed</a:t>
            </a:r>
            <a:endParaRPr sz="2100"/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lang="en" sz="2100"/>
              <a:t>Range</a:t>
            </a:r>
            <a:endParaRPr sz="2100"/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lang="en" sz="2100"/>
              <a:t>Curve</a:t>
            </a:r>
            <a:endParaRPr sz="2100"/>
          </a:p>
        </p:txBody>
      </p:sp>
      <p:sp>
        <p:nvSpPr>
          <p:cNvPr id="376" name="Google Shape;376;p42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Particles</a:t>
            </a:r>
            <a:endParaRPr/>
          </a:p>
        </p:txBody>
      </p:sp>
      <p:pic>
        <p:nvPicPr>
          <p:cNvPr id="377" name="Google Shape;37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7388" y="737675"/>
            <a:ext cx="4086225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4650" y="3171933"/>
            <a:ext cx="4086225" cy="1674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3"/>
          <p:cNvSpPr txBox="1"/>
          <p:nvPr>
            <p:ph idx="1" type="body"/>
          </p:nvPr>
        </p:nvSpPr>
        <p:spPr>
          <a:xfrm>
            <a:off x="1399500" y="840850"/>
            <a:ext cx="7215000" cy="4160100"/>
          </a:xfrm>
          <a:prstGeom prst="rect">
            <a:avLst/>
          </a:prstGeom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Example Smoke</a:t>
            </a:r>
            <a:endParaRPr sz="2100"/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lang="en" sz="2100"/>
              <a:t>Smoke Texture</a:t>
            </a:r>
            <a:endParaRPr sz="2100"/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lang="en" sz="2100"/>
              <a:t>Generation (emit) rate</a:t>
            </a:r>
            <a:endParaRPr sz="2100"/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lang="en" sz="2100"/>
              <a:t>Direction</a:t>
            </a:r>
            <a:endParaRPr sz="2100"/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lang="en" sz="2100"/>
              <a:t>Size over lifetime</a:t>
            </a:r>
            <a:endParaRPr sz="2100"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384" name="Google Shape;384;p43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Particles</a:t>
            </a:r>
            <a:endParaRPr/>
          </a:p>
        </p:txBody>
      </p:sp>
      <p:pic>
        <p:nvPicPr>
          <p:cNvPr id="385" name="Google Shape;38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6273" y="1042875"/>
            <a:ext cx="3265300" cy="3837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4"/>
          <p:cNvSpPr txBox="1"/>
          <p:nvPr>
            <p:ph idx="1" type="body"/>
          </p:nvPr>
        </p:nvSpPr>
        <p:spPr>
          <a:xfrm>
            <a:off x="465925" y="1448397"/>
            <a:ext cx="8212200" cy="3421800"/>
          </a:xfrm>
          <a:prstGeom prst="rect">
            <a:avLst/>
          </a:prstGeom>
        </p:spPr>
        <p:txBody>
          <a:bodyPr anchorCtr="0" anchor="t" bIns="81000" lIns="108000" spcFirstLastPara="1" rIns="108000" wrap="square" tIns="81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var attachedParticle = GetComponent&lt;ParticleSystem&gt;();</a:t>
            </a:r>
            <a:endParaRPr sz="1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if (Input.GetKeyDown(KeyCode.Space))</a:t>
            </a:r>
            <a:endParaRPr sz="1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{</a:t>
            </a:r>
            <a:endParaRPr sz="1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if (attachedParticle.isPlaying)</a:t>
            </a:r>
            <a:endParaRPr sz="1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{</a:t>
            </a:r>
            <a:endParaRPr sz="1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	Debug.Log("Stop");</a:t>
            </a:r>
            <a:endParaRPr sz="1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	attachedParticle.Stop();</a:t>
            </a:r>
            <a:endParaRPr sz="1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}</a:t>
            </a:r>
            <a:endParaRPr sz="1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else</a:t>
            </a:r>
            <a:endParaRPr sz="1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{</a:t>
            </a:r>
            <a:endParaRPr sz="1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	Debug.Log("Play");</a:t>
            </a:r>
            <a:endParaRPr sz="1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	attachedParticle.Play();</a:t>
            </a:r>
            <a:endParaRPr sz="1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}</a:t>
            </a:r>
            <a:endParaRPr sz="1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}</a:t>
            </a:r>
            <a:endParaRPr sz="1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91" name="Google Shape;391;p44"/>
          <p:cNvSpPr txBox="1"/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Particles Simple Scripting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7"/>
          <p:cNvSpPr txBox="1"/>
          <p:nvPr>
            <p:ph type="title"/>
          </p:nvPr>
        </p:nvSpPr>
        <p:spPr>
          <a:xfrm>
            <a:off x="107103" y="56672"/>
            <a:ext cx="54651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2300"/>
              <a:buFont typeface="Calibri"/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67" name="Google Shape;267;p27"/>
          <p:cNvSpPr txBox="1"/>
          <p:nvPr>
            <p:ph idx="1" type="body"/>
          </p:nvPr>
        </p:nvSpPr>
        <p:spPr>
          <a:xfrm>
            <a:off x="142847" y="893600"/>
            <a:ext cx="8855700" cy="41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81000" lvl="0" marL="457200" rtl="0" algn="l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" sz="2400"/>
              <a:t>Editor, Camera &amp; Sprites for 2D</a:t>
            </a:r>
            <a:endParaRPr sz="2400"/>
          </a:p>
          <a:p>
            <a:pPr indent="-381000" lvl="0" marL="457200" rtl="0" algn="l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" sz="2400"/>
              <a:t>2D Rendering &amp; Layers</a:t>
            </a:r>
            <a:endParaRPr sz="2400"/>
          </a:p>
          <a:p>
            <a:pPr indent="-381000" lvl="0" marL="457200" rtl="0" algn="l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" sz="2400"/>
              <a:t>2D Physics</a:t>
            </a:r>
            <a:endParaRPr sz="2400"/>
          </a:p>
          <a:p>
            <a:pPr indent="-381000" lvl="0" marL="457200" rtl="0" algn="l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" sz="2400"/>
              <a:t>Particles</a:t>
            </a:r>
            <a:endParaRPr sz="2400"/>
          </a:p>
          <a:p>
            <a:pPr indent="-381000" lvl="0" marL="457200" rtl="0" algn="l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" sz="2400"/>
              <a:t>Useful links</a:t>
            </a:r>
            <a:endParaRPr sz="2400"/>
          </a:p>
        </p:txBody>
      </p:sp>
      <p:sp>
        <p:nvSpPr>
          <p:cNvPr id="268" name="Google Shape;268;p27"/>
          <p:cNvSpPr txBox="1"/>
          <p:nvPr>
            <p:ph idx="12" type="sldNum"/>
          </p:nvPr>
        </p:nvSpPr>
        <p:spPr>
          <a:xfrm>
            <a:off x="6611079" y="3660188"/>
            <a:ext cx="206700" cy="1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A drawing of a cartoon character  Description generated with high confidence" id="269" name="Google Shape;26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6319647" y="1028700"/>
            <a:ext cx="2679122" cy="3288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5"/>
          <p:cNvSpPr txBox="1"/>
          <p:nvPr>
            <p:ph idx="1" type="body"/>
          </p:nvPr>
        </p:nvSpPr>
        <p:spPr>
          <a:xfrm>
            <a:off x="1457325" y="880675"/>
            <a:ext cx="7596900" cy="3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</a:pPr>
            <a:r>
              <a:rPr lang="en" sz="2100">
                <a:solidFill>
                  <a:schemeClr val="accent1"/>
                </a:solidFill>
              </a:rPr>
              <a:t>http://docs.unity3d.com/Manual/class-SpriteRenderer.html</a:t>
            </a:r>
            <a:endParaRPr sz="2100">
              <a:solidFill>
                <a:schemeClr val="accent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</a:pPr>
            <a:r>
              <a:rPr lang="en" sz="2100">
                <a:solidFill>
                  <a:schemeClr val="accent1"/>
                </a:solidFill>
              </a:rPr>
              <a:t>http://docs.unity3d.com/Manual/class-TagManager.html</a:t>
            </a:r>
            <a:endParaRPr sz="2100">
              <a:solidFill>
                <a:schemeClr val="accent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</a:pPr>
            <a:r>
              <a:rPr lang="en" sz="2100">
                <a:solidFill>
                  <a:schemeClr val="accent1"/>
                </a:solidFill>
              </a:rPr>
              <a:t>http://docs.unity3d.com/Manual/class-Rigidbody2D.html</a:t>
            </a:r>
            <a:endParaRPr sz="2100">
              <a:solidFill>
                <a:schemeClr val="accent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</a:pPr>
            <a:r>
              <a:rPr lang="en" sz="2100">
                <a:solidFill>
                  <a:schemeClr val="accent1"/>
                </a:solidFill>
              </a:rPr>
              <a:t>http://docs.unity3d.com/ScriptReference/ParticleSystem.html</a:t>
            </a:r>
            <a:endParaRPr sz="2100">
              <a:solidFill>
                <a:schemeClr val="accent1"/>
              </a:solidFill>
            </a:endParaRPr>
          </a:p>
        </p:txBody>
      </p:sp>
      <p:sp>
        <p:nvSpPr>
          <p:cNvPr id="397" name="Google Shape;397;p45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None/>
            </a:pPr>
            <a:r>
              <a:rPr lang="en"/>
              <a:t>Useful Links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6"/>
          <p:cNvSpPr txBox="1"/>
          <p:nvPr>
            <p:ph idx="12" type="sldNum"/>
          </p:nvPr>
        </p:nvSpPr>
        <p:spPr>
          <a:xfrm>
            <a:off x="6611079" y="3660188"/>
            <a:ext cx="206700" cy="167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05" name="Google Shape;405;p46"/>
          <p:cNvGrpSpPr/>
          <p:nvPr/>
        </p:nvGrpSpPr>
        <p:grpSpPr>
          <a:xfrm>
            <a:off x="142786" y="970743"/>
            <a:ext cx="6892837" cy="4045830"/>
            <a:chOff x="472011" y="1508786"/>
            <a:chExt cx="3799800" cy="4865700"/>
          </a:xfrm>
        </p:grpSpPr>
        <p:sp>
          <p:nvSpPr>
            <p:cNvPr id="406" name="Google Shape;406;p46"/>
            <p:cNvSpPr/>
            <p:nvPr/>
          </p:nvSpPr>
          <p:spPr>
            <a:xfrm>
              <a:off x="472011" y="1508786"/>
              <a:ext cx="3799800" cy="4865700"/>
            </a:xfrm>
            <a:prstGeom prst="roundRect">
              <a:avLst>
                <a:gd fmla="val 3968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46"/>
            <p:cNvSpPr/>
            <p:nvPr/>
          </p:nvSpPr>
          <p:spPr>
            <a:xfrm>
              <a:off x="546866" y="1696737"/>
              <a:ext cx="81600" cy="4489800"/>
            </a:xfrm>
            <a:prstGeom prst="roundRect">
              <a:avLst>
                <a:gd fmla="val 50000" name="adj"/>
              </a:avLst>
            </a:prstGeom>
            <a:solidFill>
              <a:schemeClr val="lt2">
                <a:alpha val="40780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46"/>
            <p:cNvSpPr/>
            <p:nvPr/>
          </p:nvSpPr>
          <p:spPr>
            <a:xfrm rot="5400000">
              <a:off x="3742498" y="1912436"/>
              <a:ext cx="669900" cy="238500"/>
            </a:xfrm>
            <a:prstGeom prst="halfFrame">
              <a:avLst>
                <a:gd fmla="val 23728" name="adj1"/>
                <a:gd fmla="val 24642" name="adj2"/>
              </a:avLst>
            </a:prstGeom>
            <a:solidFill>
              <a:schemeClr val="lt2">
                <a:alpha val="22750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09" name="Google Shape;40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7163733" y="2943000"/>
            <a:ext cx="1736307" cy="1879120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46"/>
          <p:cNvSpPr txBox="1"/>
          <p:nvPr>
            <p:ph idx="1" type="body"/>
          </p:nvPr>
        </p:nvSpPr>
        <p:spPr>
          <a:xfrm>
            <a:off x="487860" y="1187596"/>
            <a:ext cx="6411600" cy="3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81000" lvl="0" marL="381000" rtl="0" algn="l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▪"/>
            </a:pPr>
            <a:r>
              <a:rPr lang="en" sz="2400">
                <a:solidFill>
                  <a:schemeClr val="lt2"/>
                </a:solidFill>
              </a:rPr>
              <a:t>Editor, Camera &amp; Sprites for 2D</a:t>
            </a:r>
            <a:endParaRPr sz="2400">
              <a:solidFill>
                <a:schemeClr val="lt2"/>
              </a:solidFill>
            </a:endParaRPr>
          </a:p>
          <a:p>
            <a:pPr indent="-381000" lvl="0" marL="381000" rtl="0" algn="l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▪"/>
            </a:pPr>
            <a:r>
              <a:rPr lang="en" sz="2400">
                <a:solidFill>
                  <a:schemeClr val="lt2"/>
                </a:solidFill>
              </a:rPr>
              <a:t>2D Rendering &amp; Layers</a:t>
            </a:r>
            <a:endParaRPr sz="2400">
              <a:solidFill>
                <a:schemeClr val="lt2"/>
              </a:solidFill>
            </a:endParaRPr>
          </a:p>
          <a:p>
            <a:pPr indent="-381000" lvl="0" marL="381000" rtl="0" algn="l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▪"/>
            </a:pPr>
            <a:r>
              <a:rPr lang="en" sz="2400">
                <a:solidFill>
                  <a:schemeClr val="lt2"/>
                </a:solidFill>
              </a:rPr>
              <a:t>2D Physics</a:t>
            </a:r>
            <a:endParaRPr sz="2400">
              <a:solidFill>
                <a:schemeClr val="lt2"/>
              </a:solidFill>
            </a:endParaRPr>
          </a:p>
          <a:p>
            <a:pPr indent="-381000" lvl="0" marL="381000" rtl="0" algn="l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▪"/>
            </a:pPr>
            <a:r>
              <a:rPr lang="en" sz="2400">
                <a:solidFill>
                  <a:schemeClr val="lt2"/>
                </a:solidFill>
              </a:rPr>
              <a:t>Particles</a:t>
            </a:r>
            <a:endParaRPr sz="2400">
              <a:solidFill>
                <a:schemeClr val="lt2"/>
              </a:solidFill>
            </a:endParaRPr>
          </a:p>
          <a:p>
            <a:pPr indent="-381000" lvl="0" marL="381000" rtl="0" algn="l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▪"/>
            </a:pPr>
            <a:r>
              <a:rPr lang="en" sz="2400">
                <a:solidFill>
                  <a:schemeClr val="lt2"/>
                </a:solidFill>
              </a:rPr>
              <a:t>Useful links</a:t>
            </a:r>
            <a:endParaRPr sz="2400">
              <a:solidFill>
                <a:schemeClr val="lt2"/>
              </a:solidFill>
            </a:endParaRPr>
          </a:p>
        </p:txBody>
      </p:sp>
      <p:sp>
        <p:nvSpPr>
          <p:cNvPr id="411" name="Google Shape;411;p46"/>
          <p:cNvSpPr txBox="1"/>
          <p:nvPr>
            <p:ph type="title"/>
          </p:nvPr>
        </p:nvSpPr>
        <p:spPr>
          <a:xfrm>
            <a:off x="107103" y="56672"/>
            <a:ext cx="54651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900"/>
              <a:buFont typeface="Calibri"/>
              <a:buNone/>
            </a:pPr>
            <a:r>
              <a:rPr lang="en"/>
              <a:t>Summary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7"/>
          <p:cNvSpPr txBox="1"/>
          <p:nvPr>
            <p:ph type="title"/>
          </p:nvPr>
        </p:nvSpPr>
        <p:spPr>
          <a:xfrm>
            <a:off x="455416" y="395575"/>
            <a:ext cx="33279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6600"/>
              <a:buFont typeface="Calibri"/>
              <a:buNone/>
            </a:pPr>
            <a:r>
              <a:rPr lang="en" sz="5200">
                <a:solidFill>
                  <a:srgbClr val="234465"/>
                </a:solidFill>
              </a:rPr>
              <a:t>Questions?</a:t>
            </a:r>
            <a:endParaRPr sz="5200"/>
          </a:p>
        </p:txBody>
      </p:sp>
      <p:sp>
        <p:nvSpPr>
          <p:cNvPr id="419" name="Google Shape;419;p47"/>
          <p:cNvSpPr txBox="1"/>
          <p:nvPr>
            <p:ph type="title"/>
          </p:nvPr>
        </p:nvSpPr>
        <p:spPr>
          <a:xfrm>
            <a:off x="2616449" y="4041125"/>
            <a:ext cx="60897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6600"/>
              <a:buFont typeface="Calibri"/>
              <a:buNone/>
            </a:pPr>
            <a:r>
              <a:rPr lang="en" sz="3600">
                <a:solidFill>
                  <a:srgbClr val="234465"/>
                </a:solidFill>
              </a:rPr>
              <a:t>Email : dstrashilov@gmail.com</a:t>
            </a:r>
            <a:endParaRPr sz="3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8"/>
          <p:cNvSpPr txBox="1"/>
          <p:nvPr>
            <p:ph idx="12" type="sldNum"/>
          </p:nvPr>
        </p:nvSpPr>
        <p:spPr>
          <a:xfrm>
            <a:off x="6611079" y="3660188"/>
            <a:ext cx="206700" cy="167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7" name="Google Shape;427;p48"/>
          <p:cNvSpPr txBox="1"/>
          <p:nvPr>
            <p:ph idx="1" type="body"/>
          </p:nvPr>
        </p:nvSpPr>
        <p:spPr>
          <a:xfrm>
            <a:off x="142802" y="951751"/>
            <a:ext cx="8863800" cy="40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273050" lvl="0" marL="2667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</a:pPr>
            <a:r>
              <a:rPr lang="en"/>
              <a:t>This course (slides, examples, demos, exercises, homework, documents, videos and other assets) is </a:t>
            </a:r>
            <a:r>
              <a:rPr b="1" lang="en"/>
              <a:t>copyrighted content</a:t>
            </a:r>
            <a:endParaRPr/>
          </a:p>
          <a:p>
            <a:pPr indent="-273050" lvl="0" marL="2667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</a:pPr>
            <a:r>
              <a:rPr lang="en"/>
              <a:t>Unauthorized copy, reproduction or use is illegal</a:t>
            </a:r>
            <a:endParaRPr/>
          </a:p>
          <a:p>
            <a:pPr indent="-273050" lvl="0" marL="2667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</a:pPr>
            <a:r>
              <a:rPr lang="en"/>
              <a:t>© SoftUni – https://about.softuni.bg</a:t>
            </a:r>
            <a:endParaRPr/>
          </a:p>
          <a:p>
            <a:pPr indent="-273050" lvl="0" marL="2667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</a:pPr>
            <a:r>
              <a:rPr lang="en"/>
              <a:t>© Software University –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https://softuni.bg</a:t>
            </a:r>
            <a:endParaRPr/>
          </a:p>
        </p:txBody>
      </p:sp>
      <p:pic>
        <p:nvPicPr>
          <p:cNvPr descr="License" id="428" name="Google Shape;428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08767" y="3334091"/>
            <a:ext cx="1448233" cy="1532659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48"/>
          <p:cNvSpPr txBox="1"/>
          <p:nvPr>
            <p:ph type="title"/>
          </p:nvPr>
        </p:nvSpPr>
        <p:spPr>
          <a:xfrm>
            <a:off x="107103" y="56672"/>
            <a:ext cx="54651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900"/>
              <a:buFont typeface="Calibri"/>
              <a:buNone/>
            </a:pPr>
            <a:r>
              <a:rPr lang="en"/>
              <a:t>License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9"/>
          <p:cNvSpPr txBox="1"/>
          <p:nvPr>
            <p:ph idx="12" type="sldNum"/>
          </p:nvPr>
        </p:nvSpPr>
        <p:spPr>
          <a:xfrm>
            <a:off x="6611079" y="3660188"/>
            <a:ext cx="206700" cy="167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7" name="Google Shape;437;p49"/>
          <p:cNvSpPr txBox="1"/>
          <p:nvPr>
            <p:ph idx="4294967295" type="body"/>
          </p:nvPr>
        </p:nvSpPr>
        <p:spPr>
          <a:xfrm>
            <a:off x="142803" y="884250"/>
            <a:ext cx="6521700" cy="4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266700" lvl="0" marL="266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" sz="2400"/>
              <a:t>Software University – High-Quality Education, Profession and Job for Software Developers</a:t>
            </a:r>
            <a:endParaRPr/>
          </a:p>
          <a:p>
            <a:pPr indent="-273050" lvl="1" marL="596900" rtl="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300"/>
              <a:buChar char="▪"/>
            </a:pPr>
            <a:r>
              <a:rPr lang="en" sz="2300" u="sng">
                <a:solidFill>
                  <a:schemeClr val="hlink"/>
                </a:solidFill>
                <a:hlinkClick r:id="rId3"/>
              </a:rPr>
              <a:t>about.softuni.bg</a:t>
            </a:r>
            <a:r>
              <a:rPr lang="en" sz="2300"/>
              <a:t>, </a:t>
            </a:r>
            <a:r>
              <a:rPr lang="en" sz="2300" u="sng">
                <a:solidFill>
                  <a:schemeClr val="hlink"/>
                </a:solidFill>
                <a:hlinkClick r:id="rId4"/>
              </a:rPr>
              <a:t>softuni.org</a:t>
            </a:r>
            <a:r>
              <a:rPr lang="en" sz="2300"/>
              <a:t> </a:t>
            </a:r>
            <a:endParaRPr/>
          </a:p>
          <a:p>
            <a:pPr indent="-266700" lvl="0" marL="2667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" sz="2400"/>
              <a:t>Software University Foundation</a:t>
            </a:r>
            <a:endParaRPr sz="2400"/>
          </a:p>
          <a:p>
            <a:pPr indent="-273050" lvl="1" marL="596900" rtl="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300"/>
              <a:buChar char="▪"/>
            </a:pPr>
            <a:r>
              <a:rPr lang="en" sz="2300" u="sng">
                <a:solidFill>
                  <a:schemeClr val="hlink"/>
                </a:solidFill>
                <a:hlinkClick r:id="rId5"/>
              </a:rPr>
              <a:t>softuni.foundation</a:t>
            </a:r>
            <a:endParaRPr sz="2300"/>
          </a:p>
          <a:p>
            <a:pPr indent="-266700" lvl="0" marL="2667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" sz="2400"/>
              <a:t>Software University @ Facebook</a:t>
            </a:r>
            <a:endParaRPr/>
          </a:p>
          <a:p>
            <a:pPr indent="-273050" lvl="1" marL="596900" rtl="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300"/>
              <a:buChar char="▪"/>
            </a:pPr>
            <a:r>
              <a:rPr lang="en" sz="2300" u="sng">
                <a:solidFill>
                  <a:schemeClr val="hlink"/>
                </a:solidFill>
                <a:hlinkClick r:id="rId6"/>
              </a:rPr>
              <a:t>facebook.com/SoftwareUniversity</a:t>
            </a:r>
            <a:endParaRPr sz="2300"/>
          </a:p>
          <a:p>
            <a:pPr indent="-266700" lvl="0" marL="2667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" sz="2400"/>
              <a:t>Software University Forums</a:t>
            </a:r>
            <a:endParaRPr/>
          </a:p>
          <a:p>
            <a:pPr indent="-273050" lvl="1" marL="596900" rtl="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300"/>
              <a:buChar char="▪"/>
            </a:pPr>
            <a:r>
              <a:rPr lang="en" sz="2300" u="sng">
                <a:solidFill>
                  <a:schemeClr val="hlink"/>
                </a:solidFill>
                <a:hlinkClick r:id="rId7"/>
              </a:rPr>
              <a:t>forum.softuni.bg</a:t>
            </a:r>
            <a:endParaRPr sz="2300"/>
          </a:p>
        </p:txBody>
      </p:sp>
      <p:sp>
        <p:nvSpPr>
          <p:cNvPr id="438" name="Google Shape;438;p49"/>
          <p:cNvSpPr txBox="1"/>
          <p:nvPr>
            <p:ph type="title"/>
          </p:nvPr>
        </p:nvSpPr>
        <p:spPr>
          <a:xfrm>
            <a:off x="96911" y="61241"/>
            <a:ext cx="54801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900"/>
              <a:buFont typeface="Calibri"/>
              <a:buNone/>
            </a:pPr>
            <a:r>
              <a:rPr lang="en" sz="2300"/>
              <a:t>Trainings @ Software University (SoftUni)</a:t>
            </a:r>
            <a:endParaRPr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8"/>
          <p:cNvSpPr txBox="1"/>
          <p:nvPr>
            <p:ph idx="12" type="sldNum"/>
          </p:nvPr>
        </p:nvSpPr>
        <p:spPr>
          <a:xfrm>
            <a:off x="6611079" y="3660188"/>
            <a:ext cx="206700" cy="167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7" name="Google Shape;277;p28"/>
          <p:cNvSpPr txBox="1"/>
          <p:nvPr>
            <p:ph idx="1" type="body"/>
          </p:nvPr>
        </p:nvSpPr>
        <p:spPr>
          <a:xfrm>
            <a:off x="142802" y="1053000"/>
            <a:ext cx="8863800" cy="3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 sz="800"/>
          </a:p>
          <a:p>
            <a:pPr indent="0" lvl="0" marL="0" rtl="0" algn="ctr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8600"/>
              <a:buNone/>
            </a:pPr>
            <a:r>
              <a:rPr b="1" lang="en" sz="8600">
                <a:solidFill>
                  <a:schemeClr val="lt1"/>
                </a:solidFill>
              </a:rPr>
              <a:t>sli.do</a:t>
            </a:r>
            <a:endParaRPr/>
          </a:p>
          <a:p>
            <a:pPr indent="0" lvl="0" marL="0" rtl="0" algn="ctr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600"/>
              <a:buNone/>
            </a:pPr>
            <a:r>
              <a:rPr b="1" lang="en" sz="8600"/>
              <a:t>#Unity3D-Basics</a:t>
            </a:r>
            <a:endParaRPr b="1" sz="8600"/>
          </a:p>
        </p:txBody>
      </p:sp>
      <p:sp>
        <p:nvSpPr>
          <p:cNvPr id="278" name="Google Shape;278;p28"/>
          <p:cNvSpPr txBox="1"/>
          <p:nvPr>
            <p:ph type="title"/>
          </p:nvPr>
        </p:nvSpPr>
        <p:spPr>
          <a:xfrm>
            <a:off x="107103" y="56672"/>
            <a:ext cx="54651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900"/>
              <a:buFont typeface="Calibri"/>
              <a:buNone/>
            </a:pPr>
            <a:r>
              <a:rPr lang="en"/>
              <a:t>Have a Question?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9"/>
          <p:cNvSpPr txBox="1"/>
          <p:nvPr>
            <p:ph type="title"/>
          </p:nvPr>
        </p:nvSpPr>
        <p:spPr>
          <a:xfrm>
            <a:off x="1184250" y="3706975"/>
            <a:ext cx="71181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ctr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2D Mode, Camera &amp; Sprites for 2D</a:t>
            </a:r>
            <a:endParaRPr/>
          </a:p>
        </p:txBody>
      </p:sp>
      <p:sp>
        <p:nvSpPr>
          <p:cNvPr id="284" name="Google Shape;284;p29"/>
          <p:cNvSpPr txBox="1"/>
          <p:nvPr>
            <p:ph idx="12" type="sldNum"/>
          </p:nvPr>
        </p:nvSpPr>
        <p:spPr>
          <a:xfrm>
            <a:off x="8867775" y="4880372"/>
            <a:ext cx="2763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5" name="Google Shape;28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6013" y="1243300"/>
            <a:ext cx="1511974" cy="15119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0" dist="0" endA="0" endPos="25000" fadeDir="5400012" kx="0" rotWithShape="0" algn="bl" stA="30000" stPos="0" sy="-100000" ky="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0"/>
          <p:cNvSpPr txBox="1"/>
          <p:nvPr>
            <p:ph idx="1" type="body"/>
          </p:nvPr>
        </p:nvSpPr>
        <p:spPr>
          <a:xfrm>
            <a:off x="1399500" y="840850"/>
            <a:ext cx="7215000" cy="4160100"/>
          </a:xfrm>
          <a:prstGeom prst="rect">
            <a:avLst/>
          </a:prstGeom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Editor Settings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Camera differences</a:t>
            </a:r>
            <a:endParaRPr sz="2100"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291" name="Google Shape;291;p30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 Mode</a:t>
            </a:r>
            <a:endParaRPr/>
          </a:p>
        </p:txBody>
      </p:sp>
      <p:pic>
        <p:nvPicPr>
          <p:cNvPr id="292" name="Google Shape;29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0946" y="840846"/>
            <a:ext cx="2983550" cy="237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2450" y="3403421"/>
            <a:ext cx="4343926" cy="118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1"/>
          <p:cNvSpPr txBox="1"/>
          <p:nvPr>
            <p:ph idx="1" type="body"/>
          </p:nvPr>
        </p:nvSpPr>
        <p:spPr>
          <a:xfrm>
            <a:off x="1399500" y="840850"/>
            <a:ext cx="7215000" cy="4160100"/>
          </a:xfrm>
          <a:prstGeom prst="rect">
            <a:avLst/>
          </a:prstGeom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Sprites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Import Settings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Sprite Editor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Single/Multiple Sprites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Slicing</a:t>
            </a:r>
            <a:endParaRPr sz="2100"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299" name="Google Shape;299;p31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Sprites</a:t>
            </a:r>
            <a:endParaRPr/>
          </a:p>
        </p:txBody>
      </p:sp>
      <p:pic>
        <p:nvPicPr>
          <p:cNvPr id="300" name="Google Shape;3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9250" y="1053550"/>
            <a:ext cx="4305300" cy="21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2"/>
          <p:cNvSpPr txBox="1"/>
          <p:nvPr>
            <p:ph type="title"/>
          </p:nvPr>
        </p:nvSpPr>
        <p:spPr>
          <a:xfrm>
            <a:off x="1184250" y="3706975"/>
            <a:ext cx="71181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ctr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2D Rendering &amp; Layers</a:t>
            </a:r>
            <a:endParaRPr/>
          </a:p>
        </p:txBody>
      </p:sp>
      <p:sp>
        <p:nvSpPr>
          <p:cNvPr id="306" name="Google Shape;306;p32"/>
          <p:cNvSpPr txBox="1"/>
          <p:nvPr>
            <p:ph idx="12" type="sldNum"/>
          </p:nvPr>
        </p:nvSpPr>
        <p:spPr>
          <a:xfrm>
            <a:off x="8867775" y="4880372"/>
            <a:ext cx="2763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7" name="Google Shape;30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6021" y="1223063"/>
            <a:ext cx="1511950" cy="15119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3"/>
          <p:cNvSpPr txBox="1"/>
          <p:nvPr>
            <p:ph idx="1" type="body"/>
          </p:nvPr>
        </p:nvSpPr>
        <p:spPr>
          <a:xfrm>
            <a:off x="1399500" y="840850"/>
            <a:ext cx="7215000" cy="4160100"/>
          </a:xfrm>
          <a:prstGeom prst="rect">
            <a:avLst/>
          </a:prstGeom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Orthographic</a:t>
            </a:r>
            <a:r>
              <a:rPr lang="en" sz="2100"/>
              <a:t> View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Mesh Differences?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Sprite Renderer</a:t>
            </a:r>
            <a:endParaRPr sz="2100"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313" name="Google Shape;313;p33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 vs 3D Rendering</a:t>
            </a:r>
            <a:endParaRPr/>
          </a:p>
        </p:txBody>
      </p:sp>
      <p:pic>
        <p:nvPicPr>
          <p:cNvPr id="314" name="Google Shape;31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4925" y="1002638"/>
            <a:ext cx="1272575" cy="31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4"/>
          <p:cNvSpPr txBox="1"/>
          <p:nvPr>
            <p:ph idx="1" type="body"/>
          </p:nvPr>
        </p:nvSpPr>
        <p:spPr>
          <a:xfrm>
            <a:off x="1399500" y="840850"/>
            <a:ext cx="7215000" cy="4160100"/>
          </a:xfrm>
          <a:prstGeom prst="rect">
            <a:avLst/>
          </a:prstGeom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Order of rendering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Sprite Mask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Sorting layer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Order in layer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zIndex</a:t>
            </a:r>
            <a:endParaRPr sz="2100"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320" name="Google Shape;320;p34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Layers</a:t>
            </a:r>
            <a:endParaRPr/>
          </a:p>
        </p:txBody>
      </p:sp>
      <p:pic>
        <p:nvPicPr>
          <p:cNvPr id="321" name="Google Shape;32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05650" y="1470775"/>
            <a:ext cx="4642350" cy="141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