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a8e40ffd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a8e40ffd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a4082ce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a4082ce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8e40ffd1_0_18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8a8e40ffd1_0_18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a8e40ffd1_0_1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a8e40ffd1_0_1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a8e40ffd1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a8e40ffd1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a4082ce3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a4082ce3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a8e40ffd1_0_1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a8e40ffd1_0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a8e40ffd1_0_18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8a8e40ffd1_0_18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a8e40ffd1_0_2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8a8e40ffd1_0_2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8a8e40ffd1_0_212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8a8e40ffd1_0_212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a8e40ffd1_0_2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8a8e40ffd1_0_2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8a8e40ffd1_0_238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a8e40ffd1_0_238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8e40ffd1_0_2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8a8e40ffd1_0_2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8a8e40ffd1_0_238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8a8e40ffd1_0_238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8e40ffd1_0_764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8a8e40ffd1_0_76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8a8e40ffd1_0_764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8a8e40ffd1_0_764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a8e40ffd1_0_2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8a8e40ffd1_0_2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8a8e40ffd1_0_2396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8a8e40ffd1_0_2396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SoftUni –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8e40ffd1_0_10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8a8e40ffd1_0_10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8a8e40ffd1_0_101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a8e40ffd1_0_101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© SoftUni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8e40ffd1_0_1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8a8e40ffd1_0_1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a8e40ffd1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a8e40ffd1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a8e40ffd1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a8e40ffd1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4082ce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a4082ce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8e40ffd1_0_17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8a8e40ffd1_0_17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4082ce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a4082ce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6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22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6.png"/><Relationship Id="rId5" Type="http://schemas.openxmlformats.org/officeDocument/2006/relationships/image" Target="../media/image36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23.png"/><Relationship Id="rId8" Type="http://schemas.openxmlformats.org/officeDocument/2006/relationships/hyperlink" Target="https://softuni.bg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78" name="Google Shape;78;p12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06" name="Google Shape;10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8" name="Google Shape;108;p16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09" name="Google Shape;109;p16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16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16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6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9" name="Google Shape;119;p16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0" name="Google Shape;120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2" name="Google Shape;122;p16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16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16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25" name="Google Shape;125;p16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6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3" name="Google Shape;133;p17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134" name="Google Shape;134;p1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35" name="Google Shape;135;p1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7" name="Google Shape;147;p1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50" name="Google Shape;150;p1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52" name="Google Shape;152;p17"/>
          <p:cNvCxnSpPr>
            <a:stCxn id="136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7" name="Google Shape;1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20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8" name="Google Shape;1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0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175" name="Google Shape;17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176" name="Google Shape;17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177" name="Google Shape;17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178" name="Google Shape;178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179" name="Google Shape;179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180" name="Google Shape;180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Google Shape;181;p20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0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20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0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89" name="Google Shape;189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20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191" name="Google Shape;191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194" name="Google Shape;194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95" name="Google Shape;195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6" name="Google Shape;196;p2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97" name="Google Shape;197;p2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2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00" spcFirstLastPara="1" rIns="81000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Animations &amp; Audio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sz="1998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States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Transitions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Transition Condition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Blending animations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Condition scripting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Animator window</a:t>
            </a:r>
            <a:endParaRPr/>
          </a:p>
        </p:txBody>
      </p:sp>
      <p:pic>
        <p:nvPicPr>
          <p:cNvPr descr="http://docs.unity3d.com/uploads/Main/MecanimTransitionInspector.png" id="326" name="Google Shape;3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425" y="840850"/>
            <a:ext cx="2079250" cy="39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1104075" y="3717100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Audio</a:t>
            </a:r>
            <a:endParaRPr/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463" y="1366875"/>
            <a:ext cx="1327075" cy="13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Force To Mono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Load in background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Load Type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Compression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Sample Rate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9" name="Google Shape;339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Import</a:t>
            </a:r>
            <a:endParaRPr/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50" y="972000"/>
            <a:ext cx="3362200" cy="2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Clip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Audio</a:t>
            </a:r>
            <a:r>
              <a:rPr lang="en" sz="2100"/>
              <a:t> Mixer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Play on Awake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Loop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Priority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Volume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Pitch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Spatial Blen</a:t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6" name="Google Shape;346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Source</a:t>
            </a:r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023" y="1073248"/>
            <a:ext cx="3198325" cy="3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Audio</a:t>
            </a:r>
            <a:r>
              <a:rPr lang="en" sz="2100"/>
              <a:t> Listener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Reverb Zone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Listener &amp; Reverb zone</a:t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738" y="906113"/>
            <a:ext cx="35528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465925" y="1448397"/>
            <a:ext cx="8212200" cy="3421800"/>
          </a:xfrm>
          <a:prstGeom prst="rect">
            <a:avLst/>
          </a:prstGeom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void PlayAudioClip()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bool isTheRightClip = clipToPlay.name == "Toke_and_Exhale";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var audioSource = GetComponent&lt;AudioSource&gt;();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if (isTheRightClip)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Debug.Log("PlayAudioClip");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audioSource.clip = clipToPlay;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audioSource.Play();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0" name="Google Shape;360;p4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scripting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http://docs.unity3d.com/Manual/AnimationsImport.html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http://docs.unity3d.com/Manual/ConfiguringtheAvatar.html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http://docs.unity3d.com/Manual/class-AnimationClip.html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http://docs.unity3d.com/Manual/EditingCurves.html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http://docs.unity3d.com/Manual/class-BlendTree.html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66" name="Google Shape;366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42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375" name="Google Shape;375;p42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8" name="Google Shape;37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Animations &amp; Avatars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Animation and Animator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Audio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80" name="Google Shape;380;p42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388" name="Google Shape;388;p43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7305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7305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397" name="Google Shape;39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4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Animations &amp; Avatars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Animation and Animator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Audio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  <a:p>
            <a:pPr indent="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45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Arial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t/>
            </a:r>
            <a:endParaRPr sz="8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Animations &amp; Avatars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50" y="1073250"/>
            <a:ext cx="1102300" cy="1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Types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lphaLcPeriod"/>
            </a:pPr>
            <a:r>
              <a:rPr lang="en" sz="2100"/>
              <a:t>Sequence of Images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lphaLcPeriod"/>
            </a:pPr>
            <a:r>
              <a:rPr lang="en" sz="2100"/>
              <a:t>Sequence of transform/component data</a:t>
            </a:r>
            <a:endParaRPr sz="2100"/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romanLcPeriod"/>
            </a:pPr>
            <a:r>
              <a:rPr lang="en" sz="2100"/>
              <a:t>What is KeyPoint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Unity Created vs Pre-Unity Created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Sprite animation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Transform/component keypoints sequence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Using avatars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Avatars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Human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Non-human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Rig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Different parts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Muscles/Joint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Avatars &amp; Rig</a:t>
            </a:r>
            <a:endParaRPr/>
          </a:p>
        </p:txBody>
      </p:sp>
      <p:pic>
        <p:nvPicPr>
          <p:cNvPr descr="http://docs.unity3d.com/uploads/Main/MecanimAvatarMappingValid.png"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9225" y="737675"/>
            <a:ext cx="1883150" cy="39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Import settings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Clips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Timeline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Transform data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imported animations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450" y="941625"/>
            <a:ext cx="2426099" cy="37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Animations &amp; Animator</a:t>
            </a:r>
            <a:endParaRPr/>
          </a:p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/>
          <p:nvPr/>
        </p:nvSpPr>
        <p:spPr>
          <a:xfrm rot="5400000">
            <a:off x="4039875" y="1528875"/>
            <a:ext cx="1275750" cy="92137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Basic control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Keypoints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Curves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Events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Clip event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Animation event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18" name="Google Shape;318;p3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Window</a:t>
            </a:r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025" y="1099050"/>
            <a:ext cx="4101600" cy="1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