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8e40ffd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8e40ffd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bf73d2d7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8bf73d2d7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bf73d2d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bf73d2d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f73d2d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f73d2d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bf73d2d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bf73d2d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f73d2d7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8bf73d2d7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bf73d2d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bf73d2d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bf73d2d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bf73d2d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bf73d2d7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8bf73d2d7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bf73d2d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bf73d2d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f73d2d7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f73d2d7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8e40ffd1_0_764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a8e40ffd1_0_7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a8e40ffd1_0_764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a8e40ffd1_0_764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8e40ffd1_0_1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8a8e40ffd1_0_1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a8e40ffd1_0_2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8a8e40ffd1_0_2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a8e40ffd1_0_21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a8e40ffd1_0_21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8e40ffd1_0_2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8a8e40ffd1_0_2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8a8e40ffd1_0_238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8a8e40ffd1_0_238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8e40ffd1_0_2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8a8e40ffd1_0_2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8a8e40ffd1_0_238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8a8e40ffd1_0_238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a8e40ffd1_0_2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8a8e40ffd1_0_2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8a8e40ffd1_0_239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8a8e40ffd1_0_2396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8e40ffd1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a8e40ffd1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8a8e40ffd1_0_10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a8e40ffd1_0_10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e40ffd1_0_1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8a8e40ffd1_0_1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f73d2d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f73d2d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f73d2d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f73d2d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90ece77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8b90ece77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90ece7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90ece7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bf73d2d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bf73d2d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33.png"/><Relationship Id="rId8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softuni.bg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78" name="Google Shape;78;p12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9" name="Google Shape;119;p1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0" name="Google Shape;120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2" name="Google Shape;122;p1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5" name="Google Shape;125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52" name="Google Shape;152;p17"/>
          <p:cNvCxnSpPr>
            <a:stCxn id="136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7" name="Google Shape;1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8" name="Google Shape;1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175" name="Google Shape;17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77" name="Google Shape;1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78" name="Google Shape;17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79" name="Google Shape;17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80" name="Google Shape;18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20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0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89" name="Google Shape;18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191" name="Google Shape;191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94" name="Google Shape;194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95" name="Google Shape;19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6" name="Google Shape;196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97" name="Google Shape;197;p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Mobile Game Publishing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sz="1998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Building for App Store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13" y="1185550"/>
            <a:ext cx="1536975" cy="1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Ensure all is working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 #If UNITY_IPHONE where needed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Provision Profile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Always increase version when building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Build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Open the XCode project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Ensure signing is ok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Build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Archive &amp; Distribute (upload)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steps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850" y="2756363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up provision profiles etc in advance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Run on device after build (in Xcode)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Ensure FPS is ~60FPS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name and icons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Enter info if you are going to use Camera, GPS or Microphone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Do not make builds if you are not sure as approval takes time + the building process is way longer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There is alternatives to using MacOSX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040" y="737671"/>
            <a:ext cx="1409035" cy="20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325" y="737671"/>
            <a:ext cx="3136125" cy="20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500" y="3099823"/>
            <a:ext cx="1077725" cy="1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325" y="3063372"/>
            <a:ext cx="2324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/>
          <p:nvPr/>
        </p:nvSpPr>
        <p:spPr>
          <a:xfrm>
            <a:off x="5446150" y="1353650"/>
            <a:ext cx="736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1640075" y="3539925"/>
            <a:ext cx="736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3969200" y="3591475"/>
            <a:ext cx="736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Google Play UI for managing &amp; publishing</a:t>
            </a:r>
            <a:endParaRPr/>
          </a:p>
        </p:txBody>
      </p:sp>
      <p:sp>
        <p:nvSpPr>
          <p:cNvPr id="359" name="Google Shape;359;p3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238" y="1278000"/>
            <a:ext cx="1419325" cy="1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Add new app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Fill in screen shots &amp; general description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Release Management -&gt; App Releases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Each new APK/ABB/Version is new release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Roll out to production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Wait couple of days</a:t>
            </a:r>
            <a:endParaRPr/>
          </a:p>
        </p:txBody>
      </p:sp>
      <p:sp>
        <p:nvSpPr>
          <p:cNvPr id="366" name="Google Shape;366;p4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steps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00" y="796525"/>
            <a:ext cx="5290747" cy="8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400" y="2031275"/>
            <a:ext cx="5419826" cy="9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/>
          <p:nvPr/>
        </p:nvSpPr>
        <p:spPr>
          <a:xfrm>
            <a:off x="3748475" y="1715050"/>
            <a:ext cx="226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3748475" y="3128488"/>
            <a:ext cx="226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/>
          <p:nvPr/>
        </p:nvSpPr>
        <p:spPr>
          <a:xfrm>
            <a:off x="5883175" y="3984250"/>
            <a:ext cx="3867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200" y="3494625"/>
            <a:ext cx="4519975" cy="15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2275" y="3170975"/>
            <a:ext cx="2334575" cy="18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Store</a:t>
            </a:r>
            <a:r>
              <a:rPr lang="en" sz="2400"/>
              <a:t> UI for managing &amp; publishing</a:t>
            </a:r>
            <a:endParaRPr/>
          </a:p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13" y="1185550"/>
            <a:ext cx="1536975" cy="1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Sign all contracts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Make sure all info for account is up to date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Create app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Fill in all screenshots and description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Build &amp; Distribute(upload) 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Check build status in Testflight section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Create new </a:t>
            </a:r>
            <a:r>
              <a:rPr lang="en"/>
              <a:t>submission</a:t>
            </a:r>
            <a:r>
              <a:rPr lang="en"/>
              <a:t> using the build</a:t>
            </a:r>
            <a:endParaRPr/>
          </a:p>
        </p:txBody>
      </p:sp>
      <p:sp>
        <p:nvSpPr>
          <p:cNvPr id="391" name="Google Shape;391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steps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pic>
        <p:nvPicPr>
          <p:cNvPr id="397" name="Google Shape;3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374" y="801475"/>
            <a:ext cx="3142700" cy="160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8" name="Google Shape;3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585" y="1801600"/>
            <a:ext cx="4019441" cy="177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9" name="Google Shape;3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001" y="2752375"/>
            <a:ext cx="2916326" cy="2171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0" name="Google Shape;400;p44"/>
          <p:cNvSpPr/>
          <p:nvPr/>
        </p:nvSpPr>
        <p:spPr>
          <a:xfrm rot="5400000">
            <a:off x="4929250" y="1235975"/>
            <a:ext cx="584100" cy="449700"/>
          </a:xfrm>
          <a:prstGeom prst="bentArrow">
            <a:avLst>
              <a:gd fmla="val 25000" name="adj1"/>
              <a:gd fmla="val 25000" name="adj2"/>
              <a:gd fmla="val 3925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 rot="10800000">
            <a:off x="4929250" y="3800450"/>
            <a:ext cx="584100" cy="449700"/>
          </a:xfrm>
          <a:prstGeom prst="bentArrow">
            <a:avLst>
              <a:gd fmla="val 25000" name="adj1"/>
              <a:gd fmla="val 25000" name="adj2"/>
              <a:gd fmla="val 3925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Google Play &amp; App Store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Building for Google Play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Building for App Store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Google Play UI for managing &amp; publishing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App Store UI for managing &amp; publishing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https://appstoreconnect.apple.com/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https://play.google.com/apps/publish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5" name="Google Shape;415;p4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16" name="Google Shape;416;p4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Google Play &amp; App Store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Building for Google Play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Building for App Store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Google Play UI for managing &amp; publishing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App Store UI for managing &amp; publishing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21" name="Google Shape;421;p4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29" name="Google Shape;429;p4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7305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38" name="Google Shape;43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48" name="Google Shape;448;p4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</a:t>
            </a:r>
            <a:r>
              <a:rPr b="1" lang="en" sz="8600"/>
              <a:t>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Google Play &amp; App Store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13" y="1185550"/>
            <a:ext cx="1536975" cy="1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47526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</a:t>
            </a:r>
            <a:r>
              <a:rPr lang="en"/>
              <a:t>ne-time $25 fee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Easy review process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Tons of apps &amp; games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Can do it from all OS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Pre-create the App/Game entry in the console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997" y="1446125"/>
            <a:ext cx="2545075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1399500" y="840850"/>
            <a:ext cx="43827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99$ yearly membership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Slow review process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Better experience apps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Must have MacOSX machine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Pre-create the app/game entry in the dev portal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Store</a:t>
            </a:r>
            <a:endParaRPr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375" y="999699"/>
            <a:ext cx="2142125" cy="3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Building for Google Play</a:t>
            </a:r>
            <a:endParaRPr/>
          </a:p>
        </p:txBody>
      </p:sp>
      <p:sp>
        <p:nvSpPr>
          <p:cNvPr id="305" name="Google Shape;305;p32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238" y="1278000"/>
            <a:ext cx="1419325" cy="1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Ensure all is working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build to ABB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package name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Sign the build via the wizard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Always increase version </a:t>
            </a:r>
            <a:r>
              <a:rPr lang="en"/>
              <a:t>on</a:t>
            </a:r>
            <a:r>
              <a:rPr lang="en"/>
              <a:t> new build</a:t>
            </a:r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steps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347" y="840850"/>
            <a:ext cx="3189025" cy="1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496" y="3475925"/>
            <a:ext cx="3322350" cy="1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Test on device before that (APK build)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Ensure FPS is above 45FPS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Save the signing info to a file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Set name and icons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50" y="2280100"/>
            <a:ext cx="3074800" cy="2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