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D75140-1F56-4529-9A47-412A56DE3D0F}">
          <p14:sldIdLst>
            <p14:sldId id="256"/>
            <p14:sldId id="257"/>
            <p14:sldId id="258"/>
          </p14:sldIdLst>
        </p14:section>
        <p14:section name="Lists" id="{3F5064A1-8ADF-4D2C-BD7E-8E13EB12C319}">
          <p14:sldIdLst>
            <p14:sldId id="259"/>
            <p14:sldId id="260"/>
            <p14:sldId id="261"/>
            <p14:sldId id="293"/>
            <p14:sldId id="263"/>
            <p14:sldId id="264"/>
            <p14:sldId id="265"/>
            <p14:sldId id="266"/>
          </p14:sldIdLst>
        </p14:section>
        <p14:section name="Reading Lists from the Console" id="{7129A1B2-93E8-4DB8-92F0-0F5E75788784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orting Lists and Arrays" id="{34D6F7B5-B994-42FD-AA28-0FC9BE3C6C55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951C6C3-E3D7-4E8D-A216-51BA8BACE4ED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921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/List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875646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Insert an element at index 1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Other Elements indices are changed </a:t>
            </a:r>
            <a:br>
              <a:rPr lang="en-GB" sz="3600" dirty="0"/>
            </a:br>
            <a:r>
              <a:rPr lang="en-GB" sz="3600" dirty="0"/>
              <a:t>upon insertion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Insert(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Reading Lists from the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First, read from the console the list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Next, create a list of a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6201" y="3429000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chemeClr val="bg1"/>
                </a:solidFill>
              </a:rPr>
              <a:t>space separated values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6309" y="2018304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Printing a list using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Printing a list using a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45400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400" dirty="0"/>
              <a:t>Write a program that sums all numbers in a list in the</a:t>
            </a:r>
            <a:br>
              <a:rPr lang="en-US" sz="3400" dirty="0"/>
            </a:br>
            <a:r>
              <a:rPr lang="en-US" sz="3400" dirty="0"/>
              <a:t>following order: </a:t>
            </a:r>
          </a:p>
          <a:p>
            <a:pPr lvl="1"/>
            <a:r>
              <a:rPr lang="en-US" sz="3200" dirty="0"/>
              <a:t>first + last, first + 1 + last - 1, first + 2 + last - 2, … first + n, last – n</a:t>
            </a:r>
          </a:p>
          <a:p>
            <a:r>
              <a:rPr lang="en-US" sz="3400" dirty="0"/>
              <a:t>Examples:</a:t>
            </a: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4443760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19162" y="4443760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51000" y="4443760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28919" y="4579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19162" y="5444286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51000" y="5444285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28919" y="5570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9736" y="1150502"/>
            <a:ext cx="11449354" cy="50570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 </a:t>
            </a:r>
            <a:r>
              <a:rPr lang="en-US" sz="2600" dirty="0">
                <a:solidFill>
                  <a:schemeClr val="tx1"/>
                </a:solidFill>
              </a:rPr>
              <a:t>numbers = </a:t>
            </a:r>
            <a:r>
              <a:rPr lang="en-US" sz="2600" dirty="0" err="1">
                <a:solidFill>
                  <a:schemeClr val="tx1"/>
                </a:solidFill>
              </a:rPr>
              <a:t>Console.ReadLine</a:t>
            </a:r>
            <a:r>
              <a:rPr lang="en-US" sz="2600" dirty="0">
                <a:solidFill>
                  <a:schemeClr val="tx1"/>
                </a:solidFill>
              </a:rPr>
              <a:t>()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			     .Split().Select(</a:t>
            </a:r>
            <a:r>
              <a:rPr lang="en-US" sz="2600" dirty="0" err="1">
                <a:solidFill>
                  <a:schemeClr val="tx1"/>
                </a:solidFill>
              </a:rPr>
              <a:t>int.Parse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ToList</a:t>
            </a:r>
            <a:r>
              <a:rPr lang="en-US" sz="2600" dirty="0">
                <a:solidFill>
                  <a:schemeClr val="bg1"/>
                </a:solidFill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0;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/ 2;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numbers[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 += numbers[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err="1">
                <a:solidFill>
                  <a:schemeClr val="tx1"/>
                </a:solidFill>
              </a:rPr>
              <a:t>numbers.</a:t>
            </a:r>
            <a:r>
              <a:rPr lang="en-US" sz="2600" dirty="0" err="1">
                <a:solidFill>
                  <a:schemeClr val="bg1"/>
                </a:solidFill>
              </a:rPr>
              <a:t>RemoveAt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Console.WriteLine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string.Join</a:t>
            </a:r>
            <a:r>
              <a:rPr lang="en-US" sz="2600" dirty="0">
                <a:solidFill>
                  <a:schemeClr val="tx1"/>
                </a:solidFill>
              </a:rPr>
              <a:t>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Gauss' Trick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You receive two lists with numbers. Print a result list, which</a:t>
            </a:r>
            <a:br>
              <a:rPr lang="en-US" sz="3600" dirty="0"/>
            </a:br>
            <a:r>
              <a:rPr lang="en-US" sz="3600" dirty="0"/>
              <a:t>contains the numbers from both of the lists</a:t>
            </a:r>
          </a:p>
          <a:p>
            <a:pPr lvl="1"/>
            <a:r>
              <a:rPr lang="en-US" sz="3400" dirty="0"/>
              <a:t>If the length of the two lists are not equal, just add the </a:t>
            </a:r>
            <a:br>
              <a:rPr lang="en-US" sz="3400" dirty="0"/>
            </a:br>
            <a:r>
              <a:rPr lang="en-US" sz="3400" dirty="0"/>
              <a:t>remaining elements at the end of the list:</a:t>
            </a:r>
          </a:p>
          <a:p>
            <a:pPr lvl="1"/>
            <a:r>
              <a:rPr lang="en-US" sz="3400" dirty="0"/>
              <a:t>list1[0], list2[0], list1[1], list2[1], …</a:t>
            </a:r>
            <a:endParaRPr lang="bg-BG" sz="3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Math.Min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nums1.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, nums2.</a:t>
            </a:r>
            <a:r>
              <a:rPr lang="en-US" dirty="0">
                <a:solidFill>
                  <a:schemeClr val="bg1"/>
                </a:solidFill>
              </a:rPr>
              <a:t>Count)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  //TODO: </a:t>
            </a:r>
            <a:r>
              <a:rPr lang="en-US" i="1" dirty="0">
                <a:solidFill>
                  <a:schemeClr val="accent2"/>
                </a:solidFill>
              </a:rPr>
              <a:t>Add numbers in </a:t>
            </a:r>
            <a:r>
              <a:rPr lang="en-US" i="1" dirty="0" err="1">
                <a:solidFill>
                  <a:schemeClr val="accent2"/>
                </a:solidFill>
              </a:rPr>
              <a:t>resultNums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 if (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(2)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00" y="1404000"/>
            <a:ext cx="12001594" cy="43423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static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GetRemainingElements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shorterList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>
                <a:solidFill>
                  <a:schemeClr val="bg1"/>
                </a:solidFill>
              </a:rPr>
              <a:t>new 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shorterList.Count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longerList.Count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   </a:t>
            </a:r>
            <a:r>
              <a:rPr lang="en-US" sz="2600" dirty="0" err="1">
                <a:solidFill>
                  <a:schemeClr val="tx1"/>
                </a:solidFill>
              </a:rPr>
              <a:t>nums.</a:t>
            </a:r>
            <a:r>
              <a:rPr lang="en-US" sz="2600" dirty="0" err="1">
                <a:solidFill>
                  <a:schemeClr val="bg1"/>
                </a:solidFill>
              </a:rPr>
              <a:t>Add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return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and Manipulating Lists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Sorting Lists and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Sorting a list == reorder its elements incrementally: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sz="3400" dirty="0"/>
              <a:t>List items should be </a:t>
            </a:r>
            <a:r>
              <a:rPr lang="en-US" sz="3400" b="1" dirty="0">
                <a:solidFill>
                  <a:schemeClr val="bg1"/>
                </a:solidFill>
              </a:rPr>
              <a:t>comparable</a:t>
            </a:r>
            <a:r>
              <a:rPr lang="en-US" sz="3400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0687" y="2547091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96211" y="3393194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31018" y="5084988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Read a number n and n lines of products. Print a numbered list of all the products ordered by name.</a:t>
            </a:r>
          </a:p>
          <a:p>
            <a:r>
              <a:rPr lang="en-US" sz="3600" dirty="0"/>
              <a:t>Examples: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195315"/>
            <a:ext cx="801553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List&lt;string&gt; </a:t>
            </a:r>
            <a:r>
              <a:rPr lang="en-US" dirty="0">
                <a:solidFill>
                  <a:schemeClr val="tx1"/>
                </a:solidFill>
              </a:rPr>
              <a:t>products = </a:t>
            </a:r>
            <a:r>
              <a:rPr lang="en-US" dirty="0">
                <a:solidFill>
                  <a:schemeClr val="bg1"/>
                </a:solidFill>
              </a:rPr>
              <a:t>new List&lt;string&gt;()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products.Count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+ 1}.{products[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Products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sz="3600" dirty="0"/>
              <a:t>Read a list of integers, remove all negative numbers from it.</a:t>
            </a:r>
          </a:p>
          <a:p>
            <a:pPr lvl="1"/>
            <a:r>
              <a:rPr lang="en-US" sz="3400" dirty="0"/>
              <a:t>Print the remaining elements in reversed order</a:t>
            </a:r>
          </a:p>
          <a:p>
            <a:pPr lvl="1"/>
            <a:r>
              <a:rPr lang="en-US" sz="3400" dirty="0"/>
              <a:t>In case of no elements left in the list, print "empty"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accent2"/>
                </a:solidFill>
              </a:rPr>
              <a:t>// TODO: Read the List from the console.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 0) {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RemoveAt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--);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("empty");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Sorting Lists</a:t>
            </a:r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Lists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sz="3600" dirty="0"/>
              <a:t> holds a list of elements of the same 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1000" y="1972625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Console.WriteLine</a:t>
            </a:r>
            <a:r>
              <a:rPr lang="en-US" sz="20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//Print elements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Provides operations to </a:t>
            </a: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insert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find</a:t>
            </a:r>
            <a:r>
              <a:rPr lang="en-US" sz="36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removes an element (returns true / 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sz="3400" dirty="0">
                <a:latin typeface="Consolas" panose="020B0609020204030204" pitchFamily="49" charset="0"/>
              </a:rPr>
              <a:t>index, 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– sorts the array/list in ascending order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1350" y="1196125"/>
            <a:ext cx="8640650" cy="220802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create an empty List and start adding </a:t>
            </a:r>
            <a:br>
              <a:rPr lang="en-GB" sz="3400" dirty="0"/>
            </a:br>
            <a:r>
              <a:rPr lang="en-GB" sz="3400" dirty="0"/>
              <a:t>elements</a:t>
            </a:r>
          </a:p>
          <a:p>
            <a:pPr>
              <a:buClr>
                <a:schemeClr val="tx1"/>
              </a:buClr>
            </a:pPr>
            <a:r>
              <a:rPr lang="en-GB" sz="3400" dirty="0"/>
              <a:t>The Count increases each time we add </a:t>
            </a:r>
            <a:br>
              <a:rPr lang="en-GB" sz="3400" dirty="0"/>
            </a:br>
            <a:r>
              <a:rPr lang="en-GB" sz="3400" dirty="0"/>
              <a:t>an element</a:t>
            </a:r>
            <a:endParaRPr lang="en-US" sz="3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remove an element from the List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The Count decreases each time we remove </a:t>
            </a:r>
            <a:br>
              <a:rPr lang="en-GB" sz="3600" dirty="0"/>
            </a:br>
            <a:r>
              <a:rPr lang="en-GB" sz="3600" dirty="0"/>
              <a:t>an element</a:t>
            </a:r>
            <a:endParaRPr lang="en-US" sz="3600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1382</Words>
  <Application>Microsoft Office PowerPoint</Application>
  <PresentationFormat>Widescreen</PresentationFormat>
  <Paragraphs>312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Have a Question?</vt:lpstr>
      <vt:lpstr>Lists</vt:lpstr>
      <vt:lpstr>List&lt;T&gt; – Overview</vt:lpstr>
      <vt:lpstr>List&lt;T&gt; – Basic Methods</vt:lpstr>
      <vt:lpstr>List&lt;T&gt; – Basic Methods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Reading Lists from the Console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Live Exercises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https://about.softuni.bg/
© Software University – https://softuni.bg
Copyrighted document. Unauthorized copy, reproduction or use is not permitted.</dc:description>
  <cp:lastModifiedBy>Yoana</cp:lastModifiedBy>
  <cp:revision>29</cp:revision>
  <dcterms:created xsi:type="dcterms:W3CDTF">2018-05-23T13:08:44Z</dcterms:created>
  <dcterms:modified xsi:type="dcterms:W3CDTF">2021-03-08T11:18:38Z</dcterms:modified>
  <cp:category>Technology Fundamentals with C# Course @ SoftUni – https://softuni.bg/courses/technology-fundamentals</cp:category>
</cp:coreProperties>
</file>