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8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FED6-1A19-4BE7-A16B-EF7BB4EF5226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28A2-290C-45C1-B24B-AAD6608328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19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FED6-1A19-4BE7-A16B-EF7BB4EF5226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28A2-290C-45C1-B24B-AAD6608328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3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FED6-1A19-4BE7-A16B-EF7BB4EF5226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28A2-290C-45C1-B24B-AAD6608328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324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FED6-1A19-4BE7-A16B-EF7BB4EF5226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28A2-290C-45C1-B24B-AAD6608328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0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FED6-1A19-4BE7-A16B-EF7BB4EF5226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28A2-290C-45C1-B24B-AAD6608328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80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FED6-1A19-4BE7-A16B-EF7BB4EF5226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28A2-290C-45C1-B24B-AAD6608328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89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FED6-1A19-4BE7-A16B-EF7BB4EF5226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28A2-290C-45C1-B24B-AAD6608328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42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FED6-1A19-4BE7-A16B-EF7BB4EF5226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28A2-290C-45C1-B24B-AAD6608328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98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FED6-1A19-4BE7-A16B-EF7BB4EF5226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28A2-290C-45C1-B24B-AAD6608328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06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FED6-1A19-4BE7-A16B-EF7BB4EF5226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28A2-290C-45C1-B24B-AAD6608328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81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CFED6-1A19-4BE7-A16B-EF7BB4EF5226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528A2-290C-45C1-B24B-AAD6608328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70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FCFED6-1A19-4BE7-A16B-EF7BB4EF5226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A528A2-290C-45C1-B24B-AAD6608328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48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607A79B-C304-11B4-10D4-16544B627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5A4ABEA-BF7E-8875-9E5D-C123C300A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 descr="Calendário">
            <a:extLst>
              <a:ext uri="{FF2B5EF4-FFF2-40B4-BE49-F238E27FC236}">
                <a16:creationId xmlns:a16="http://schemas.microsoft.com/office/drawing/2014/main" id="{252DC358-C235-19A7-4A68-95D294D92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1703" y="0"/>
            <a:ext cx="7981406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91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25D2198-3405-E584-942C-25F88D43C556}"/>
              </a:ext>
            </a:extLst>
          </p:cNvPr>
          <p:cNvSpPr txBox="1"/>
          <p:nvPr/>
        </p:nvSpPr>
        <p:spPr>
          <a:xfrm rot="20900333">
            <a:off x="341042" y="3737729"/>
            <a:ext cx="625151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/>
              <a:t>Gatos, Torradas e Gravidade: O Guia Definitivo para Construir um Motor Intergaláctico</a:t>
            </a:r>
          </a:p>
        </p:txBody>
      </p:sp>
    </p:spTree>
    <p:extLst>
      <p:ext uri="{BB962C8B-B14F-4D97-AF65-F5344CB8AC3E}">
        <p14:creationId xmlns:p14="http://schemas.microsoft.com/office/powerpoint/2010/main" val="197449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44978-5207-5D20-BC82-0A47D2E2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76B259-DFC0-3B7E-F145-B432E553D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20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BD310-C5BC-8A83-551A-1DD7F958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117519-FDED-4BAC-3165-AA27FF697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842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14</Words>
  <Application>Microsoft Office PowerPoint</Application>
  <PresentationFormat>Apresentação na tela (4:3)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Alan Fabricio</dc:creator>
  <cp:lastModifiedBy>Alan Fabricio</cp:lastModifiedBy>
  <cp:revision>1</cp:revision>
  <dcterms:created xsi:type="dcterms:W3CDTF">2025-01-18T02:52:33Z</dcterms:created>
  <dcterms:modified xsi:type="dcterms:W3CDTF">2025-01-18T02:56:46Z</dcterms:modified>
</cp:coreProperties>
</file>