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46D99DB-7E14-4E8D-BDED-7EE178B25AEF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Vanrykel" userId="237ec3c0-c4aa-4708-9ebc-3ed0a6a74fe2" providerId="ADAL" clId="{E238C72B-E386-46D5-8684-2DAD099337CD}"/>
    <pc:docChg chg="undo addSld delSld modSection">
      <pc:chgData name="Dieter Vanrykel" userId="237ec3c0-c4aa-4708-9ebc-3ed0a6a74fe2" providerId="ADAL" clId="{E238C72B-E386-46D5-8684-2DAD099337CD}" dt="2018-04-09T04:14:17.147" v="5" actId="2696"/>
      <pc:docMkLst>
        <pc:docMk/>
      </pc:docMkLst>
      <pc:sldChg chg="add del">
        <pc:chgData name="Dieter Vanrykel" userId="237ec3c0-c4aa-4708-9ebc-3ed0a6a74fe2" providerId="ADAL" clId="{E238C72B-E386-46D5-8684-2DAD099337CD}" dt="2018-04-09T04:14:17.147" v="5" actId="2696"/>
        <pc:sldMkLst>
          <pc:docMk/>
          <pc:sldMk cId="3496437160" sldId="258"/>
        </pc:sldMkLst>
      </pc:sldChg>
      <pc:sldChg chg="add del">
        <pc:chgData name="Dieter Vanrykel" userId="237ec3c0-c4aa-4708-9ebc-3ed0a6a74fe2" providerId="ADAL" clId="{E238C72B-E386-46D5-8684-2DAD099337CD}" dt="2018-04-09T04:14:15.653" v="4" actId="2696"/>
        <pc:sldMkLst>
          <pc:docMk/>
          <pc:sldMk cId="1162560077" sldId="259"/>
        </pc:sldMkLst>
      </pc:sldChg>
      <pc:sldChg chg="add del">
        <pc:chgData name="Dieter Vanrykel" userId="237ec3c0-c4aa-4708-9ebc-3ed0a6a74fe2" providerId="ADAL" clId="{E238C72B-E386-46D5-8684-2DAD099337CD}" dt="2018-04-09T04:14:00.725" v="3" actId="2696"/>
        <pc:sldMkLst>
          <pc:docMk/>
          <pc:sldMk cId="314304305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084333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94643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4" y="3504354"/>
            <a:ext cx="3691761" cy="33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9/04/2018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9/04/2018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9/04/2018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9/04/2018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internet of things">
            <a:extLst>
              <a:ext uri="{FF2B5EF4-FFF2-40B4-BE49-F238E27FC236}">
                <a16:creationId xmlns:a16="http://schemas.microsoft.com/office/drawing/2014/main" id="{54065723-B117-4641-9E79-20B6EE91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223739"/>
            <a:ext cx="2635614" cy="232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0C4DD0E-B6CD-4800-AE96-3A79C138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45" y="1223739"/>
            <a:ext cx="9144000" cy="4296110"/>
          </a:xfrm>
        </p:spPr>
        <p:txBody>
          <a:bodyPr>
            <a:normAutofit/>
          </a:bodyPr>
          <a:lstStyle/>
          <a:p>
            <a:r>
              <a:rPr lang="nl-BE" b="1" dirty="0"/>
              <a:t>Bachelor proef</a:t>
            </a:r>
            <a:br>
              <a:rPr lang="nl-BE" b="1" dirty="0"/>
            </a:br>
            <a:r>
              <a:rPr lang="nl-BE" b="1" dirty="0"/>
              <a:t>De integratie van </a:t>
            </a:r>
            <a:r>
              <a:rPr lang="nl-BE" b="1" dirty="0" err="1"/>
              <a:t>IoT</a:t>
            </a:r>
            <a:r>
              <a:rPr lang="nl-BE" b="1" dirty="0"/>
              <a:t> binnen een klassieke </a:t>
            </a:r>
            <a:r>
              <a:rPr lang="nl-BE" b="1" dirty="0" err="1"/>
              <a:t>Domotica</a:t>
            </a:r>
            <a:r>
              <a:rPr lang="nl-BE" b="1" dirty="0"/>
              <a:t> installatie</a:t>
            </a:r>
            <a:br>
              <a:rPr lang="nl-BE" dirty="0"/>
            </a:b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A38C86E-C1D3-4412-AB86-3FC1BD513824}"/>
              </a:ext>
            </a:extLst>
          </p:cNvPr>
          <p:cNvSpPr txBox="1"/>
          <p:nvPr/>
        </p:nvSpPr>
        <p:spPr>
          <a:xfrm>
            <a:off x="8650938" y="335560"/>
            <a:ext cx="3541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Gijs Santermans</a:t>
            </a:r>
          </a:p>
          <a:p>
            <a:r>
              <a:rPr lang="nl-BE" sz="1400" dirty="0"/>
              <a:t>Professionele Bachelor Elektronica-ICT</a:t>
            </a:r>
            <a:br>
              <a:rPr lang="nl-BE" sz="1400" dirty="0"/>
            </a:br>
            <a:r>
              <a:rPr lang="nl-BE" sz="1400" dirty="0"/>
              <a:t>09/02/18</a:t>
            </a:r>
          </a:p>
          <a:p>
            <a:endParaRPr lang="nl-BE" sz="1400" dirty="0"/>
          </a:p>
        </p:txBody>
      </p:sp>
      <p:pic>
        <p:nvPicPr>
          <p:cNvPr id="1026" name="Picture 2" descr="Afbeeldingsresultaat voor PXL tech">
            <a:extLst>
              <a:ext uri="{FF2B5EF4-FFF2-40B4-BE49-F238E27FC236}">
                <a16:creationId xmlns:a16="http://schemas.microsoft.com/office/drawing/2014/main" id="{28C5D44F-E47C-40B8-B207-DB1D5A26D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5" y="5261810"/>
            <a:ext cx="3785896" cy="1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EF314-D000-4941-A05C-3421A8C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3CA610-5045-44CA-8A2F-E7B60AAB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Onderzoeksvraag</a:t>
            </a:r>
          </a:p>
          <a:p>
            <a:r>
              <a:rPr lang="nl-BE" dirty="0"/>
              <a:t>Deelopdrachten</a:t>
            </a:r>
          </a:p>
          <a:p>
            <a:r>
              <a:rPr lang="nl-BE" dirty="0"/>
              <a:t>Planning</a:t>
            </a:r>
          </a:p>
        </p:txBody>
      </p:sp>
      <p:pic>
        <p:nvPicPr>
          <p:cNvPr id="2050" name="Picture 2" descr="Afbeeldingsresultaat voor internet of things">
            <a:extLst>
              <a:ext uri="{FF2B5EF4-FFF2-40B4-BE49-F238E27FC236}">
                <a16:creationId xmlns:a16="http://schemas.microsoft.com/office/drawing/2014/main" id="{CEBF509A-BEE4-4D0C-90AC-2E73F417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57" y="1690688"/>
            <a:ext cx="6934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2225E-54C7-4696-B2FC-4EFDF2D0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Onderzoeksvraag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4FEA2-8575-4F37-B7D5-1FDA13C30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/>
              <a:t>Wat is de invloed van automatisering op het energieverbruik en duurzaamheid van een leslokaal/ruimte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3076" name="Picture 4" descr="Afbeeldingsresultaat voor duurzaamheid">
            <a:extLst>
              <a:ext uri="{FF2B5EF4-FFF2-40B4-BE49-F238E27FC236}">
                <a16:creationId xmlns:a16="http://schemas.microsoft.com/office/drawing/2014/main" id="{62530EEE-B179-4F21-8654-C81134032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1" y="3307771"/>
            <a:ext cx="3654684" cy="243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fbeeldingsresultaat voor energieverbruik">
            <a:extLst>
              <a:ext uri="{FF2B5EF4-FFF2-40B4-BE49-F238E27FC236}">
                <a16:creationId xmlns:a16="http://schemas.microsoft.com/office/drawing/2014/main" id="{B0E7C006-0D31-46E4-8E4F-3D3043BD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04" y="2876608"/>
            <a:ext cx="2724377" cy="34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4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8449A-B930-4181-9BEB-29BEC5D7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 Een leslokaal automatiseren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672254-4ADC-4362-915F-411699739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/>
              <a:t>Gordijnen</a:t>
            </a:r>
          </a:p>
          <a:p>
            <a:r>
              <a:rPr lang="nl-BE" dirty="0"/>
              <a:t>Licht</a:t>
            </a:r>
          </a:p>
          <a:p>
            <a:r>
              <a:rPr lang="nl-BE" dirty="0"/>
              <a:t>Beamer</a:t>
            </a:r>
          </a:p>
          <a:p>
            <a:r>
              <a:rPr lang="nl-BE" dirty="0"/>
              <a:t>Aanwezigheidsdetectie </a:t>
            </a:r>
          </a:p>
          <a:p>
            <a:pPr marL="0" indent="0">
              <a:buNone/>
            </a:pPr>
            <a:r>
              <a:rPr lang="nl-BE" dirty="0"/>
              <a:t>                                                            Week 1 -&gt; Week 5</a:t>
            </a:r>
          </a:p>
        </p:txBody>
      </p:sp>
      <p:pic>
        <p:nvPicPr>
          <p:cNvPr id="4100" name="Picture 4" descr="Afbeeldingsresultaat voor PLC Beckhoff">
            <a:extLst>
              <a:ext uri="{FF2B5EF4-FFF2-40B4-BE49-F238E27FC236}">
                <a16:creationId xmlns:a16="http://schemas.microsoft.com/office/drawing/2014/main" id="{46F0D517-565D-4C80-B517-865C4D61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" y="3905896"/>
            <a:ext cx="4420387" cy="24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fbeeldingsresultaat voor Twincat">
            <a:extLst>
              <a:ext uri="{FF2B5EF4-FFF2-40B4-BE49-F238E27FC236}">
                <a16:creationId xmlns:a16="http://schemas.microsoft.com/office/drawing/2014/main" id="{EE37D372-14A2-48E2-AA7C-D592F65FE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859" y="1379989"/>
            <a:ext cx="3333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86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53A9F-AB27-4702-85A4-4A9BB069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nl-BE" dirty="0"/>
            </a:br>
            <a:r>
              <a:rPr lang="nl-BE" dirty="0"/>
              <a:t>Data van </a:t>
            </a:r>
            <a:r>
              <a:rPr lang="nl-BE" dirty="0" err="1"/>
              <a:t>LoRa</a:t>
            </a:r>
            <a:r>
              <a:rPr lang="nl-BE" dirty="0"/>
              <a:t> sensoren uitlezen</a:t>
            </a:r>
            <a:br>
              <a:rPr lang="nl-BE" dirty="0"/>
            </a:br>
            <a:r>
              <a:rPr lang="nl-BE" dirty="0"/>
              <a:t>Dat van </a:t>
            </a:r>
            <a:r>
              <a:rPr lang="nl-BE" dirty="0" err="1"/>
              <a:t>SigiFox</a:t>
            </a:r>
            <a:r>
              <a:rPr lang="nl-BE" dirty="0"/>
              <a:t> sensoren uitlezen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A0F57A-F0A5-4B77-9713-A53787B7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Week 6 -&gt; Week 8</a:t>
            </a:r>
          </a:p>
        </p:txBody>
      </p:sp>
      <p:pic>
        <p:nvPicPr>
          <p:cNvPr id="7170" name="Picture 2" descr="Afbeeldingsresultaat voor Lora sensoren">
            <a:extLst>
              <a:ext uri="{FF2B5EF4-FFF2-40B4-BE49-F238E27FC236}">
                <a16:creationId xmlns:a16="http://schemas.microsoft.com/office/drawing/2014/main" id="{ACD47E05-2D2A-43D4-A7F5-AF1A8B4F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744"/>
            <a:ext cx="5910743" cy="32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fbeeldingsresultaat voor SigFox">
            <a:extLst>
              <a:ext uri="{FF2B5EF4-FFF2-40B4-BE49-F238E27FC236}">
                <a16:creationId xmlns:a16="http://schemas.microsoft.com/office/drawing/2014/main" id="{94B2339D-51CF-438A-9A16-4A501DD0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13" y="3816736"/>
            <a:ext cx="7135229" cy="271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3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4E7C4-934C-471D-BC4F-D0D1D26C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Communiceren met een Audio installatie over UDP (</a:t>
            </a:r>
            <a:r>
              <a:rPr lang="nl-BE" dirty="0" err="1"/>
              <a:t>loxone</a:t>
            </a:r>
            <a:r>
              <a:rPr lang="nl-BE" dirty="0"/>
              <a:t>)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274470-7424-4258-AEB0-1E80927C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078576" cy="4437832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Week 9 -&gt; Week 10</a:t>
            </a:r>
          </a:p>
          <a:p>
            <a:endParaRPr lang="nl-BE" dirty="0"/>
          </a:p>
        </p:txBody>
      </p:sp>
      <p:pic>
        <p:nvPicPr>
          <p:cNvPr id="5122" name="Picture 2" descr="Afbeeldingsresultaat voor loxone">
            <a:extLst>
              <a:ext uri="{FF2B5EF4-FFF2-40B4-BE49-F238E27FC236}">
                <a16:creationId xmlns:a16="http://schemas.microsoft.com/office/drawing/2014/main" id="{95277AFE-D2D5-4859-92C5-123A90C61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74" y="2122484"/>
            <a:ext cx="3203428" cy="192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fbeeldingsresultaat voor loxone">
            <a:extLst>
              <a:ext uri="{FF2B5EF4-FFF2-40B4-BE49-F238E27FC236}">
                <a16:creationId xmlns:a16="http://schemas.microsoft.com/office/drawing/2014/main" id="{780B3E67-EC1C-4788-8C1C-0E48466B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22" y="1825625"/>
            <a:ext cx="3997736" cy="26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7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7E1CC-3C89-40AE-B027-5EB359CF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Voice controlled commands met google Assistance </a:t>
            </a:r>
            <a:r>
              <a:rPr lang="en-US" dirty="0" err="1"/>
              <a:t>naar</a:t>
            </a:r>
            <a:r>
              <a:rPr lang="en-US" dirty="0"/>
              <a:t> TC </a:t>
            </a:r>
            <a:r>
              <a:rPr lang="en-US" dirty="0" err="1"/>
              <a:t>sturen</a:t>
            </a:r>
            <a:r>
              <a:rPr lang="en-US" dirty="0"/>
              <a:t> over ADS</a:t>
            </a:r>
            <a:br>
              <a:rPr lang="en-US" dirty="0"/>
            </a:br>
            <a:endParaRPr lang="nl-BE" dirty="0"/>
          </a:p>
        </p:txBody>
      </p:sp>
      <p:pic>
        <p:nvPicPr>
          <p:cNvPr id="6146" name="Picture 2" descr="Afbeeldingsresultaat voor google assistance">
            <a:extLst>
              <a:ext uri="{FF2B5EF4-FFF2-40B4-BE49-F238E27FC236}">
                <a16:creationId xmlns:a16="http://schemas.microsoft.com/office/drawing/2014/main" id="{E4D14C78-93BC-414A-8F29-7125CD5761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7" y="1835969"/>
            <a:ext cx="5664029" cy="302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fbeeldingsresultaat voor google assistance">
            <a:extLst>
              <a:ext uri="{FF2B5EF4-FFF2-40B4-BE49-F238E27FC236}">
                <a16:creationId xmlns:a16="http://schemas.microsoft.com/office/drawing/2014/main" id="{6415965D-0CEF-4C4B-A253-0B027C4D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65" y="2198703"/>
            <a:ext cx="6374135" cy="33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50D386D-E38E-4898-BA31-4D4AC1B2F610}"/>
              </a:ext>
            </a:extLst>
          </p:cNvPr>
          <p:cNvSpPr txBox="1"/>
          <p:nvPr/>
        </p:nvSpPr>
        <p:spPr>
          <a:xfrm>
            <a:off x="838200" y="4856785"/>
            <a:ext cx="481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Week 11 -&gt; Week 12</a:t>
            </a:r>
          </a:p>
        </p:txBody>
      </p:sp>
    </p:spTree>
    <p:extLst>
      <p:ext uri="{BB962C8B-B14F-4D97-AF65-F5344CB8AC3E}">
        <p14:creationId xmlns:p14="http://schemas.microsoft.com/office/powerpoint/2010/main" val="362226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1DC4C-BE08-4706-B139-698FD1FE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Eventueel andere </a:t>
            </a:r>
            <a:r>
              <a:rPr lang="nl-BE" dirty="0" err="1"/>
              <a:t>IoT</a:t>
            </a:r>
            <a:r>
              <a:rPr lang="nl-BE" dirty="0"/>
              <a:t> zaken Koppel  bijvoorbeeld Google Home, Philips </a:t>
            </a:r>
            <a:r>
              <a:rPr lang="nl-BE" dirty="0" err="1"/>
              <a:t>Hue</a:t>
            </a:r>
            <a:r>
              <a:rPr lang="nl-BE" dirty="0"/>
              <a:t> lampen</a:t>
            </a:r>
            <a:br>
              <a:rPr lang="nl-BE" dirty="0"/>
            </a:br>
            <a:endParaRPr lang="nl-BE" dirty="0"/>
          </a:p>
        </p:txBody>
      </p:sp>
      <p:pic>
        <p:nvPicPr>
          <p:cNvPr id="8194" name="Picture 2" descr="Afbeeldingsresultaat voor google home">
            <a:extLst>
              <a:ext uri="{FF2B5EF4-FFF2-40B4-BE49-F238E27FC236}">
                <a16:creationId xmlns:a16="http://schemas.microsoft.com/office/drawing/2014/main" id="{6EA778C7-4752-4B17-B6AD-068EAC413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01" y="1866857"/>
            <a:ext cx="3049524" cy="30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fbeeldingsresultaat voor Philips hue">
            <a:extLst>
              <a:ext uri="{FF2B5EF4-FFF2-40B4-BE49-F238E27FC236}">
                <a16:creationId xmlns:a16="http://schemas.microsoft.com/office/drawing/2014/main" id="{5019F5C1-B020-4876-A3BC-31CA56B6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41" y="2085237"/>
            <a:ext cx="7608815" cy="28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3ACF260-A3B8-4180-B94F-88CC95637534}"/>
              </a:ext>
            </a:extLst>
          </p:cNvPr>
          <p:cNvSpPr txBox="1"/>
          <p:nvPr/>
        </p:nvSpPr>
        <p:spPr>
          <a:xfrm>
            <a:off x="603308" y="5360832"/>
            <a:ext cx="481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Week 13 -&gt; Week 14</a:t>
            </a:r>
          </a:p>
        </p:txBody>
      </p:sp>
    </p:spTree>
    <p:extLst>
      <p:ext uri="{BB962C8B-B14F-4D97-AF65-F5344CB8AC3E}">
        <p14:creationId xmlns:p14="http://schemas.microsoft.com/office/powerpoint/2010/main" val="308023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1759D-EA37-43C0-A679-E37E0B43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pic>
        <p:nvPicPr>
          <p:cNvPr id="9218" name="Picture 2" descr="Afbeeldingsresultaat voor vragen?">
            <a:extLst>
              <a:ext uri="{FF2B5EF4-FFF2-40B4-BE49-F238E27FC236}">
                <a16:creationId xmlns:a16="http://schemas.microsoft.com/office/drawing/2014/main" id="{A3E200BC-0899-4018-A0EB-0694042027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77" y="2047576"/>
            <a:ext cx="5715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599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90</Words>
  <Application>Microsoft Office PowerPoint</Application>
  <PresentationFormat>Breedbeeld</PresentationFormat>
  <Paragraphs>40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Bachelor proef De integratie van IoT binnen een klassieke Domotica installatie </vt:lpstr>
      <vt:lpstr>Inhoud</vt:lpstr>
      <vt:lpstr>Onderzoeksvraag</vt:lpstr>
      <vt:lpstr> Een leslokaal automatiseren </vt:lpstr>
      <vt:lpstr> Data van LoRa sensoren uitlezen Dat van SigiFox sensoren uitlezen </vt:lpstr>
      <vt:lpstr>Communiceren met een Audio installatie over UDP (loxone) </vt:lpstr>
      <vt:lpstr>Voice controlled commands met google Assistance naar TC sturen over ADS </vt:lpstr>
      <vt:lpstr>Eventueel andere IoT zaken Koppel  bijvoorbeeld Google Home, Philips Hue lampen </vt:lpstr>
      <vt:lpstr>Vragen?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Dieter Vanrykel</cp:lastModifiedBy>
  <cp:revision>24</cp:revision>
  <dcterms:created xsi:type="dcterms:W3CDTF">2016-06-13T13:38:04Z</dcterms:created>
  <dcterms:modified xsi:type="dcterms:W3CDTF">2018-04-09T04:14:24Z</dcterms:modified>
</cp:coreProperties>
</file>