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6" r:id="rId3"/>
    <p:sldId id="268" r:id="rId4"/>
    <p:sldId id="265" r:id="rId5"/>
    <p:sldId id="257" r:id="rId6"/>
    <p:sldId id="258" r:id="rId7"/>
    <p:sldId id="260" r:id="rId8"/>
    <p:sldId id="269" r:id="rId9"/>
    <p:sldId id="270" r:id="rId10"/>
    <p:sldId id="263" r:id="rId11"/>
    <p:sldId id="267" r:id="rId12"/>
    <p:sldId id="261" r:id="rId13"/>
    <p:sldId id="262" r:id="rId14"/>
    <p:sldId id="271" r:id="rId15"/>
    <p:sldId id="272" r:id="rId16"/>
    <p:sldId id="273" r:id="rId17"/>
    <p:sldId id="277" r:id="rId18"/>
    <p:sldId id="274" r:id="rId19"/>
    <p:sldId id="275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7F9D5B-7507-496E-9837-D714676D3DDA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FB76BD-894E-4564-AE8A-1F43980A32C6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91284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9D5B-7507-496E-9837-D714676D3DDA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6BD-894E-4564-AE8A-1F43980A32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784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9D5B-7507-496E-9837-D714676D3DDA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6BD-894E-4564-AE8A-1F43980A32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717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9D5B-7507-496E-9837-D714676D3DDA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6BD-894E-4564-AE8A-1F43980A32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809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7F9D5B-7507-496E-9837-D714676D3DDA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FB76BD-894E-4564-AE8A-1F43980A32C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86412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9D5B-7507-496E-9837-D714676D3DDA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6BD-894E-4564-AE8A-1F43980A32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32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9D5B-7507-496E-9837-D714676D3DDA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6BD-894E-4564-AE8A-1F43980A32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285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9D5B-7507-496E-9837-D714676D3DDA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6BD-894E-4564-AE8A-1F43980A32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61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9D5B-7507-496E-9837-D714676D3DDA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6BD-894E-4564-AE8A-1F43980A32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95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7F9D5B-7507-496E-9837-D714676D3DDA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FB76BD-894E-4564-AE8A-1F43980A32C6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088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7F9D5B-7507-496E-9837-D714676D3DDA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FB76BD-894E-4564-AE8A-1F43980A32C6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539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F7F9D5B-7507-496E-9837-D714676D3DDA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FB76BD-894E-4564-AE8A-1F43980A32C6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374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CC5AD-DFDC-4EDF-9032-894AE9AC0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795133"/>
            <a:ext cx="8361229" cy="2098226"/>
          </a:xfrm>
        </p:spPr>
        <p:txBody>
          <a:bodyPr/>
          <a:lstStyle/>
          <a:p>
            <a:r>
              <a:rPr lang="nl-BE" dirty="0" err="1"/>
              <a:t>Automate</a:t>
            </a:r>
            <a:r>
              <a:rPr lang="nl-BE" dirty="0"/>
              <a:t> </a:t>
            </a:r>
            <a:r>
              <a:rPr lang="nl-BE" dirty="0" err="1"/>
              <a:t>Robotic</a:t>
            </a:r>
            <a:r>
              <a:rPr lang="nl-BE" dirty="0"/>
              <a:t> Cart </a:t>
            </a:r>
            <a:r>
              <a:rPr lang="nl-BE" dirty="0" err="1"/>
              <a:t>with</a:t>
            </a:r>
            <a:r>
              <a:rPr lang="nl-BE" dirty="0"/>
              <a:t> BLE (D008)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9BF74F0-1C12-4AE2-BDCA-23116D464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97" y="5466297"/>
            <a:ext cx="6831673" cy="1086237"/>
          </a:xfrm>
        </p:spPr>
        <p:txBody>
          <a:bodyPr/>
          <a:lstStyle/>
          <a:p>
            <a:endParaRPr lang="nl-NL" dirty="0"/>
          </a:p>
          <a:p>
            <a:r>
              <a:rPr lang="nl-NL" dirty="0"/>
              <a:t>Martijn Lemmens &amp; Joeri Rethy &amp; Stijn </a:t>
            </a:r>
            <a:r>
              <a:rPr lang="nl-NL" dirty="0" err="1"/>
              <a:t>Acke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700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2572D-DE02-417D-9BB1-5597097C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SOFTWARE - BLE</a:t>
            </a:r>
            <a:br>
              <a:rPr lang="nl-NL" dirty="0"/>
            </a:br>
            <a:r>
              <a:rPr lang="nl-NL" dirty="0"/>
              <a:t>AP-INVENTOR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BB224D-5BEC-41D9-A91E-B3EA01F3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1913"/>
            <a:ext cx="10515600" cy="2135050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DB1EBA1-3E1F-4835-9366-1F888D8CC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663551"/>
            <a:ext cx="4171950" cy="258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1182DAF-2648-4B34-8747-EEF9762AB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5662834"/>
            <a:ext cx="6640925" cy="87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05A7FE8-AAE3-4057-A038-EC1EA32B8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2622688"/>
            <a:ext cx="4895850" cy="283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946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C225D-4258-4375-BAE6-A1AD4562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SOFTWARE - PWM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11968A-562E-4595-90CF-784DDD52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Klok 20kHz</a:t>
            </a:r>
          </a:p>
          <a:p>
            <a:pPr lvl="1"/>
            <a:r>
              <a:rPr lang="nl-NL" dirty="0"/>
              <a:t>Datasheet</a:t>
            </a:r>
          </a:p>
          <a:p>
            <a:r>
              <a:rPr lang="nl-NL" dirty="0"/>
              <a:t>Periode</a:t>
            </a:r>
          </a:p>
          <a:p>
            <a:pPr lvl="1"/>
            <a:r>
              <a:rPr lang="nl-NL" dirty="0"/>
              <a:t>100</a:t>
            </a:r>
          </a:p>
          <a:p>
            <a:r>
              <a:rPr lang="nl-NL" dirty="0" err="1"/>
              <a:t>Compare</a:t>
            </a:r>
            <a:endParaRPr lang="nl-NL" dirty="0"/>
          </a:p>
          <a:p>
            <a:pPr lvl="1"/>
            <a:r>
              <a:rPr lang="nl-NL" dirty="0"/>
              <a:t>50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E79938C-C33F-413F-A698-43805D6E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5" y="2556327"/>
            <a:ext cx="6036432" cy="3311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680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95C2A-CE14-4D19-871D-A05B6290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SOFTWARE - PWM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C0C3F3E-DD64-481E-8634-CCF93A8F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286" y="3028950"/>
            <a:ext cx="8893107" cy="3288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0F52D13-4580-4D5B-A211-4C953C91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Aanzetten en uitzetten</a:t>
            </a:r>
          </a:p>
        </p:txBody>
      </p:sp>
    </p:spTree>
    <p:extLst>
      <p:ext uri="{BB962C8B-B14F-4D97-AF65-F5344CB8AC3E}">
        <p14:creationId xmlns:p14="http://schemas.microsoft.com/office/powerpoint/2010/main" val="361514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13D31-46AD-404C-AC5B-AD90B1B6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SOFTWARE - TIMER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487A10-2AA9-4E09-BD92-00482ED0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Ultrasoon</a:t>
            </a:r>
          </a:p>
          <a:p>
            <a:pPr lvl="1"/>
            <a:r>
              <a:rPr lang="nl-NL" dirty="0"/>
              <a:t>Vier </a:t>
            </a:r>
            <a:r>
              <a:rPr lang="nl-NL" dirty="0" err="1"/>
              <a:t>pins</a:t>
            </a:r>
            <a:endParaRPr lang="nl-NL" dirty="0"/>
          </a:p>
          <a:p>
            <a:pPr marL="530352" lvl="1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79FD825-DDF1-4A53-BA81-3CA4CA650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86" y="2552701"/>
            <a:ext cx="6119288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4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3745B-355C-44A9-A674-8863E499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SOFTWARE - TIMER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DAD584-9BDA-4B39-AFEA-82CF69ABE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Timer </a:t>
            </a:r>
            <a:r>
              <a:rPr lang="nl-NL" dirty="0" err="1"/>
              <a:t>handler</a:t>
            </a:r>
            <a:endParaRPr lang="nl-NL" dirty="0"/>
          </a:p>
          <a:p>
            <a:pPr lvl="1"/>
            <a:r>
              <a:rPr lang="nl-NL" dirty="0"/>
              <a:t>Functie beschrijving</a:t>
            </a:r>
          </a:p>
          <a:p>
            <a:r>
              <a:rPr lang="nl-NL" dirty="0"/>
              <a:t>Berekening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DACA7C8-D81B-481B-911A-EF154EA61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" t="33" r="-226" b="47596"/>
          <a:stretch/>
        </p:blipFill>
        <p:spPr>
          <a:xfrm>
            <a:off x="1986879" y="3820137"/>
            <a:ext cx="8370641" cy="2047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73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436EE-1528-4A25-A786-0EEE15D4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SOFTWARE - TIMER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EE8CE1-BF7B-462E-B6B0-956B3E59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Triggers</a:t>
            </a:r>
          </a:p>
          <a:p>
            <a:r>
              <a:rPr lang="nl-NL" dirty="0"/>
              <a:t>Activeren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52FA40E-7F7B-42F7-A698-1FEF95E0C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779155"/>
            <a:ext cx="4743613" cy="4762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25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C9438-2A62-4D48-B6C2-68709003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SOFTWARE - TIMER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BC7C03-D33D-49C0-B538-D40AF242E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Functies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53ECFFB-583B-48B5-9967-73C911FE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743" y="2343150"/>
            <a:ext cx="8016855" cy="3855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623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333ED-7E75-4644-97F2-D6837866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HARDWARE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68C855-B81E-43BD-AE0C-A70CE886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Motorsturing</a:t>
            </a:r>
          </a:p>
          <a:p>
            <a:pPr lvl="1"/>
            <a:r>
              <a:rPr lang="nl-NL" dirty="0"/>
              <a:t>5V-0V</a:t>
            </a:r>
          </a:p>
          <a:p>
            <a:r>
              <a:rPr lang="nl-NL" dirty="0"/>
              <a:t>BLE</a:t>
            </a:r>
          </a:p>
          <a:p>
            <a:r>
              <a:rPr lang="nl-NL" dirty="0"/>
              <a:t>Sturing</a:t>
            </a:r>
          </a:p>
          <a:p>
            <a:pPr lvl="1"/>
            <a:r>
              <a:rPr lang="nl-NL" dirty="0"/>
              <a:t>Nieuw</a:t>
            </a:r>
          </a:p>
          <a:p>
            <a:r>
              <a:rPr lang="nl-NL" dirty="0"/>
              <a:t>24V motor</a:t>
            </a:r>
          </a:p>
          <a:p>
            <a:r>
              <a:rPr lang="nl-NL" dirty="0"/>
              <a:t>Rotary encoder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52129AB-2A69-460A-BA82-CC6F52C56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367" y="1542830"/>
            <a:ext cx="3848433" cy="5067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397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79C4C-5805-46B4-8B4F-AE5FB3D4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HARDWARE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406FC8-5EDA-4B62-A765-E46BEC5B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 design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9F8A8AB-8AFC-48F8-BA11-E726E76553C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1" t="12556" r="9361" b="13677"/>
          <a:stretch/>
        </p:blipFill>
        <p:spPr bwMode="auto">
          <a:xfrm>
            <a:off x="5272722" y="2286000"/>
            <a:ext cx="5080953" cy="3486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772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98067-36DC-44E2-B267-490D6DE5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HARDWARE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DBB78E-D2D0-45A3-9F15-1CEB5D8B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Infrarood rotary encoder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495237D-AFC2-4915-88BA-E03F8028B1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24587" y="2358073"/>
            <a:ext cx="4154170" cy="3437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763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E7EE9-48D2-49E9-9B01-C8E8EB49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27FBBC-983D-4D7B-9DF8-D193F556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SOFTWARE</a:t>
            </a:r>
          </a:p>
          <a:p>
            <a:r>
              <a:rPr lang="nl-NL" dirty="0"/>
              <a:t>HARDWARE</a:t>
            </a:r>
          </a:p>
          <a:p>
            <a:r>
              <a:rPr lang="nl-NL" dirty="0"/>
              <a:t>PROBLEEMSTELLING</a:t>
            </a:r>
          </a:p>
          <a:p>
            <a:r>
              <a:rPr lang="nl-NL" dirty="0"/>
              <a:t>RESULTAAT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3B84935-3270-473A-B95A-DD8C8E5B0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92" y="2286000"/>
            <a:ext cx="3251958" cy="2454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0014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B3CFB-6A6D-46AF-A278-917A0305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PROBLEEMSTELLING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A7A44E-FF0E-4A9B-BAF5-4612E7E3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Slecht functioneren aandrijving</a:t>
            </a:r>
          </a:p>
          <a:p>
            <a:r>
              <a:rPr lang="nl-NL" dirty="0"/>
              <a:t>Test fase (CODE of HARDWARE)</a:t>
            </a:r>
          </a:p>
          <a:p>
            <a:pPr lvl="1"/>
            <a:r>
              <a:rPr lang="nl-NL" dirty="0"/>
              <a:t>Oscilloscoop </a:t>
            </a:r>
          </a:p>
          <a:p>
            <a:pPr lvl="1"/>
            <a:r>
              <a:rPr lang="nl-NL" dirty="0"/>
              <a:t>Functie generator</a:t>
            </a:r>
          </a:p>
          <a:p>
            <a:pPr lvl="2"/>
            <a:r>
              <a:rPr lang="nl-NL" dirty="0"/>
              <a:t>PWM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A791342-F706-4F68-9D2D-87B5A27632C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6" y="1981199"/>
            <a:ext cx="3962400" cy="435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9212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8E15D-BB59-4285-9F53-F9FCDC3A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9EE6EC-9278-4C6C-8A93-FC02265B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Educatief project</a:t>
            </a:r>
          </a:p>
          <a:p>
            <a:r>
              <a:rPr lang="nl-NL" dirty="0"/>
              <a:t>Defecte motoraansturing</a:t>
            </a:r>
          </a:p>
          <a:p>
            <a:r>
              <a:rPr lang="nl-NL" dirty="0"/>
              <a:t>Helaas </a:t>
            </a:r>
            <a:r>
              <a:rPr lang="nl-NL" dirty="0" err="1"/>
              <a:t>unfinished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264651F-2F18-4767-866E-DD4BB831D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1175"/>
            <a:ext cx="4296861" cy="4471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465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B01CF3-67FE-4EBB-A890-931881545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FIN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6991CFF7-0DC0-4889-B6A4-BE2FD16A6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Zijn er nog vragen ?</a:t>
            </a:r>
          </a:p>
        </p:txBody>
      </p:sp>
    </p:spTree>
    <p:extLst>
      <p:ext uri="{BB962C8B-B14F-4D97-AF65-F5344CB8AC3E}">
        <p14:creationId xmlns:p14="http://schemas.microsoft.com/office/powerpoint/2010/main" val="41079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C1D0B-BE31-41C7-AA4C-0D9707A4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SOFTWARE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C3034C-45FC-4155-9689-F7A667BB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BLE</a:t>
            </a:r>
          </a:p>
          <a:p>
            <a:r>
              <a:rPr lang="nl-NL" dirty="0"/>
              <a:t>PWM</a:t>
            </a:r>
          </a:p>
          <a:p>
            <a:r>
              <a:rPr lang="nl-NL" dirty="0"/>
              <a:t>TIMER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C8029B6-647E-42DB-B784-31BD27FBE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36044"/>
            <a:ext cx="5067300" cy="4519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45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D5F059-4B47-4836-BBB8-453EF7F4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SOFTWARE - BLE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C01950-58AE-4CAD-81C6-0F43BB56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Client</a:t>
            </a:r>
          </a:p>
          <a:p>
            <a:r>
              <a:rPr lang="nl-NL" dirty="0"/>
              <a:t>Server</a:t>
            </a:r>
          </a:p>
          <a:p>
            <a:r>
              <a:rPr lang="nl-NL" dirty="0"/>
              <a:t>Database</a:t>
            </a:r>
          </a:p>
          <a:p>
            <a:r>
              <a:rPr lang="nl-NL" dirty="0"/>
              <a:t>Connectie</a:t>
            </a:r>
          </a:p>
        </p:txBody>
      </p:sp>
      <p:sp>
        <p:nvSpPr>
          <p:cNvPr id="4" name="AutoShape 2" descr="blob:https://www.icloud.com/53c4099a-a2e3-4a6e-a634-6e91f481e378">
            <a:extLst>
              <a:ext uri="{FF2B5EF4-FFF2-40B4-BE49-F238E27FC236}">
                <a16:creationId xmlns:a16="http://schemas.microsoft.com/office/drawing/2014/main" id="{E0544A94-D31F-4BBF-83C9-B24272FF19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974908"/>
            <a:ext cx="1606492" cy="160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4" descr="blob:https://www.icloud.com/53c4099a-a2e3-4a6e-a634-6e91f481e378">
            <a:extLst>
              <a:ext uri="{FF2B5EF4-FFF2-40B4-BE49-F238E27FC236}">
                <a16:creationId xmlns:a16="http://schemas.microsoft.com/office/drawing/2014/main" id="{2633F84E-CED1-4500-B4DC-BF5590A849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9223D3D-FEFF-4D61-B608-C233BACA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286000"/>
            <a:ext cx="3434493" cy="2522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818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E3B2A-1035-4AE8-BE93-9238FDA1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154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SOFTWARE - BLE 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934F476-E135-4912-9D70-CC82C91C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Configuratie</a:t>
            </a:r>
          </a:p>
          <a:p>
            <a:pPr lvl="1"/>
            <a:r>
              <a:rPr lang="nl-NL" dirty="0"/>
              <a:t>Service </a:t>
            </a:r>
          </a:p>
          <a:p>
            <a:pPr lvl="1"/>
            <a:r>
              <a:rPr lang="nl-NL" dirty="0"/>
              <a:t>Karakteristiek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5181E75-40C5-49B4-A280-6297E25CD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375" y="1433010"/>
            <a:ext cx="4413859" cy="5023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334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58B92-7248-47C6-B387-0B974777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000" dirty="0"/>
              <a:t>SOFTWARE - BLE 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6D92FDB1-4A37-4512-9FC8-ADEFADEB9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0763" y="2744780"/>
            <a:ext cx="8521074" cy="3521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0FF00349-429F-4570-BA85-99BC179900CC}"/>
              </a:ext>
            </a:extLst>
          </p:cNvPr>
          <p:cNvSpPr/>
          <p:nvPr/>
        </p:nvSpPr>
        <p:spPr>
          <a:xfrm>
            <a:off x="1305219" y="2171700"/>
            <a:ext cx="5858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/>
              <a:t>Ingelezen waarde in de database plaatsen</a:t>
            </a:r>
          </a:p>
        </p:txBody>
      </p:sp>
    </p:spTree>
    <p:extLst>
      <p:ext uri="{BB962C8B-B14F-4D97-AF65-F5344CB8AC3E}">
        <p14:creationId xmlns:p14="http://schemas.microsoft.com/office/powerpoint/2010/main" val="330935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25930-0718-4C59-BA17-2A8DCFA7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3200" dirty="0"/>
              <a:t>SOFTWARE - BLE 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0CD9F0FF-284D-4654-9686-909FDA529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592" y="2822452"/>
            <a:ext cx="8647787" cy="3604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42F4E9A2-4635-4AB0-B55C-970E5B87E48C}"/>
              </a:ext>
            </a:extLst>
          </p:cNvPr>
          <p:cNvSpPr/>
          <p:nvPr/>
        </p:nvSpPr>
        <p:spPr>
          <a:xfrm>
            <a:off x="1219200" y="2171699"/>
            <a:ext cx="5827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/>
              <a:t>Connectie mogelijkheden d.m.v. een case structuur </a:t>
            </a:r>
          </a:p>
        </p:txBody>
      </p:sp>
    </p:spTree>
    <p:extLst>
      <p:ext uri="{BB962C8B-B14F-4D97-AF65-F5344CB8AC3E}">
        <p14:creationId xmlns:p14="http://schemas.microsoft.com/office/powerpoint/2010/main" val="93023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25432-85CB-48D9-B3FE-9966C408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SOFTWARE - BLE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2B3634-416E-4D34-B28E-7FF33849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Aansturing</a:t>
            </a:r>
          </a:p>
        </p:txBody>
      </p:sp>
      <p:pic>
        <p:nvPicPr>
          <p:cNvPr id="4" name="Tijdelijke aanduiding voor inhoud 6">
            <a:extLst>
              <a:ext uri="{FF2B5EF4-FFF2-40B4-BE49-F238E27FC236}">
                <a16:creationId xmlns:a16="http://schemas.microsoft.com/office/drawing/2014/main" id="{0A2D1A47-229A-46A3-A4EC-92279B5AA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321" y="2286000"/>
            <a:ext cx="7970503" cy="3965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166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E01CC-83E7-48DC-AC30-AB87087E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SOFTWARE - BLE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2F4833-B607-4C93-8FB5-88F9D135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Activeren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5A37C24-221E-41FC-B906-317A1C3D5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37" y="2949127"/>
            <a:ext cx="5643563" cy="3223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2588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TM10001105[[fn=Bijsnijden]]</Template>
  <TotalTime>0</TotalTime>
  <Words>153</Words>
  <Application>Microsoft Office PowerPoint</Application>
  <PresentationFormat>Breedbeeld</PresentationFormat>
  <Paragraphs>75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6" baseType="lpstr">
      <vt:lpstr>Arial</vt:lpstr>
      <vt:lpstr>Franklin Gothic Book</vt:lpstr>
      <vt:lpstr>Wingdings</vt:lpstr>
      <vt:lpstr>Crop</vt:lpstr>
      <vt:lpstr>Automate Robotic Cart with BLE (D008)</vt:lpstr>
      <vt:lpstr>Index</vt:lpstr>
      <vt:lpstr>SOFTWARE</vt:lpstr>
      <vt:lpstr>SOFTWARE - BLE </vt:lpstr>
      <vt:lpstr>SOFTWARE - BLE </vt:lpstr>
      <vt:lpstr>SOFTWARE - BLE </vt:lpstr>
      <vt:lpstr>SOFTWARE - BLE </vt:lpstr>
      <vt:lpstr>SOFTWARE - BLE </vt:lpstr>
      <vt:lpstr>SOFTWARE - BLE </vt:lpstr>
      <vt:lpstr>SOFTWARE - BLE AP-INVENTOR</vt:lpstr>
      <vt:lpstr>SOFTWARE - PWM</vt:lpstr>
      <vt:lpstr>SOFTWARE - PWM</vt:lpstr>
      <vt:lpstr>SOFTWARE - TIMER</vt:lpstr>
      <vt:lpstr>SOFTWARE - TIMER</vt:lpstr>
      <vt:lpstr>SOFTWARE - TIMER</vt:lpstr>
      <vt:lpstr>SOFTWARE - TIMER</vt:lpstr>
      <vt:lpstr>HARDWARE</vt:lpstr>
      <vt:lpstr>HARDWARE</vt:lpstr>
      <vt:lpstr>HARDWARE</vt:lpstr>
      <vt:lpstr>PROBLEEMSTELLING</vt:lpstr>
      <vt:lpstr>CONCLUSIE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BluetoothLE uitleg</dc:title>
  <dc:creator>Martijn</dc:creator>
  <cp:lastModifiedBy>joeri rethy</cp:lastModifiedBy>
  <cp:revision>12</cp:revision>
  <dcterms:created xsi:type="dcterms:W3CDTF">2017-12-08T15:29:46Z</dcterms:created>
  <dcterms:modified xsi:type="dcterms:W3CDTF">2017-12-12T12:05:28Z</dcterms:modified>
</cp:coreProperties>
</file>