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7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Knowledge</a:t>
            </a:r>
            <a:r>
              <a:rPr lang="en-IN" dirty="0"/>
              <a:t> </a:t>
            </a:r>
            <a:r>
              <a:rPr dirty="0"/>
              <a:t>Pulse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Design, Features, and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Gateway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Payment Gateway feature allows users to securely process transactions on the KnowledgePulse platform.</a:t>
            </a:r>
          </a:p>
          <a:p>
            <a:endParaRPr/>
          </a:p>
          <a:p>
            <a:r>
              <a:t>Key Features:</a:t>
            </a:r>
          </a:p>
          <a:p>
            <a:r>
              <a:t>- Secure payment form for card transactions.</a:t>
            </a:r>
          </a:p>
          <a:p>
            <a:r>
              <a:t>- Fields for card number, expiry date, CVV, and amount.</a:t>
            </a:r>
          </a:p>
          <a:p>
            <a:r>
              <a:t>- User-friendly and responsive design.</a:t>
            </a:r>
          </a:p>
          <a:p>
            <a:r>
              <a:t>- Integrated with JavaScript for validation and interaction.</a:t>
            </a:r>
          </a:p>
          <a:p>
            <a:r>
              <a:t>- Ensures seamless and safe payment processing.</a:t>
            </a:r>
          </a:p>
          <a:p>
            <a:endParaRPr/>
          </a:p>
          <a:p>
            <a:r>
              <a:t>This implementation enhances the platform by providing a convenient and secure way to complete payments.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Authentication - Login &amp;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Login &amp; Registration system provides a seamless user authentication experience for Knowledge</a:t>
            </a:r>
            <a:r>
              <a:rPr lang="en-IN" dirty="0"/>
              <a:t> </a:t>
            </a:r>
            <a:r>
              <a:rPr dirty="0"/>
              <a:t>Pulse.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Key Features:</a:t>
            </a:r>
          </a:p>
          <a:p>
            <a:r>
              <a:rPr dirty="0"/>
              <a:t>Login and Registration forms with input validation.</a:t>
            </a:r>
          </a:p>
          <a:p>
            <a:r>
              <a:rPr dirty="0"/>
              <a:t>Social login options (Google, Facebook, GitHub, LinkedIn).</a:t>
            </a:r>
          </a:p>
          <a:p>
            <a:r>
              <a:rPr dirty="0"/>
              <a:t>Password protection and account recovery link.</a:t>
            </a:r>
          </a:p>
          <a:p>
            <a:r>
              <a:rPr dirty="0"/>
              <a:t>Smooth UI with interactive animations.</a:t>
            </a:r>
          </a:p>
          <a:p>
            <a:r>
              <a:rPr dirty="0"/>
              <a:t>Toggle between login and registration seamlessly.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This implementation enhances security and user engagement, ensuring easy access to the Knowledge</a:t>
            </a:r>
            <a:r>
              <a:rPr lang="en-IN" dirty="0"/>
              <a:t> </a:t>
            </a:r>
            <a:r>
              <a:rPr dirty="0"/>
              <a:t>Pulse platform.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 - Team KnowledgePulse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About Us section introduces the core team behind Knowledge</a:t>
            </a:r>
            <a:r>
              <a:rPr lang="en-IN" dirty="0"/>
              <a:t> </a:t>
            </a:r>
            <a:r>
              <a:rPr dirty="0"/>
              <a:t>Pulse, showcasing their contributions and expertise.</a:t>
            </a:r>
          </a:p>
          <a:p>
            <a:endParaRPr dirty="0"/>
          </a:p>
          <a:p>
            <a:r>
              <a:rPr dirty="0"/>
              <a:t>Key Features:</a:t>
            </a:r>
          </a:p>
          <a:p>
            <a:r>
              <a:rPr dirty="0"/>
              <a:t>Interactive card-based design with Swiper.js for smooth transitions.</a:t>
            </a:r>
          </a:p>
          <a:p>
            <a:r>
              <a:rPr dirty="0"/>
              <a:t>Profiles of key team members with images and descriptions.</a:t>
            </a:r>
          </a:p>
          <a:p>
            <a:r>
              <a:rPr dirty="0"/>
              <a:t>A visually appealing layout with wave animations.</a:t>
            </a:r>
          </a:p>
          <a:p>
            <a:r>
              <a:rPr dirty="0"/>
              <a:t>Buttons for viewing more details about each member.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This section enhances transparency and trust, allowing users to connect with the people behind the platform.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KnowledgePulse</a:t>
            </a:r>
            <a:r>
              <a:rPr dirty="0"/>
              <a:t> is a dynamic and innovative educational platform designed to enhance learning experiences through interactive and user-friendly features.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Key Takeaways:</a:t>
            </a:r>
          </a:p>
          <a:p>
            <a:r>
              <a:rPr dirty="0"/>
              <a:t>Seamless user authentication and payment integration.</a:t>
            </a:r>
          </a:p>
          <a:p>
            <a:r>
              <a:rPr dirty="0"/>
              <a:t>Engaging UI with smooth animations and responsive design.</a:t>
            </a:r>
          </a:p>
          <a:p>
            <a:r>
              <a:rPr dirty="0"/>
              <a:t>A dedicated team working towards making education more accessible.</a:t>
            </a:r>
          </a:p>
          <a:p>
            <a:r>
              <a:rPr dirty="0"/>
              <a:t>Secure and intuitive platform for learners and mentors alike.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With these features, Knowledge</a:t>
            </a:r>
            <a:r>
              <a:rPr lang="en-IN" dirty="0"/>
              <a:t> </a:t>
            </a:r>
            <a:r>
              <a:rPr dirty="0"/>
              <a:t>Pulse aims to revolutionize the way users learn and grow. 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KnowledgePulse is a cutting-edge educational platform designed to help users unlock their potential. This presentation highlights the key features, design aspects, and implementation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HTML: Structure of the website.</a:t>
            </a:r>
          </a:p>
          <a:p>
            <a:r>
              <a:t>2. CSS: Styling and layout.</a:t>
            </a:r>
          </a:p>
          <a:p>
            <a:r>
              <a:t>3. JavaScript: Interactive elements and animations.</a:t>
            </a:r>
          </a:p>
          <a:p>
            <a:r>
              <a:t>4. GSAP Library: Smooth animations and scroll effects.</a:t>
            </a:r>
          </a:p>
          <a:p>
            <a:r>
              <a:t>5. Responsive Design: Optimized for all devices.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Header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Fixed navigation bar for easy access.</a:t>
            </a:r>
          </a:p>
          <a:p>
            <a:r>
              <a:rPr dirty="0"/>
              <a:t>Logo and links to key pages (Home, About Us, Payment, Login).</a:t>
            </a:r>
          </a:p>
          <a:p>
            <a:r>
              <a:rPr dirty="0"/>
              <a:t>Designed for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Flexible Learning: Learn at your own pace.</a:t>
            </a:r>
          </a:p>
          <a:p>
            <a:r>
              <a:t>2. Expert Mentors: Guidance from industry leaders.</a:t>
            </a:r>
          </a:p>
          <a:p>
            <a:r>
              <a:t>3. Career Support: Assistance in landing your dream job.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Mentors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Profiles of experienced mentors:</a:t>
            </a:r>
          </a:p>
          <a:p>
            <a:r>
              <a:rPr dirty="0"/>
              <a:t>  - John Doe: Software Engineer.</a:t>
            </a:r>
          </a:p>
          <a:p>
            <a:r>
              <a:rPr dirty="0"/>
              <a:t>  - Jane Smith: Data Scientist.</a:t>
            </a:r>
          </a:p>
          <a:p>
            <a:r>
              <a:rPr dirty="0"/>
              <a:t>  - David Lee: UX Designer.</a:t>
            </a:r>
          </a:p>
          <a:p>
            <a:r>
              <a:rPr dirty="0"/>
              <a:t>Focus on mentor expertise and credentials.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Newsletter subscription field for updates.</a:t>
            </a:r>
          </a:p>
          <a:p>
            <a:r>
              <a:t>• Copyright information: © 2025 KnowledgePulse.</a:t>
            </a:r>
          </a:p>
          <a:p>
            <a:r>
              <a:t>• Social media and contact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Optimized for desktops, tablets, and smartphones.</a:t>
            </a:r>
          </a:p>
          <a:p>
            <a:r>
              <a:rPr dirty="0"/>
              <a:t>Uses media queries for adaptive layouts.</a:t>
            </a:r>
          </a:p>
          <a:p>
            <a:r>
              <a:rPr dirty="0"/>
              <a:t>Ensures a seamless user experience 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Animations with GSAP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Smooth scrolling animations for enhanced user engagement.</a:t>
            </a:r>
          </a:p>
          <a:p>
            <a:r>
              <a:rPr dirty="0"/>
              <a:t>GSAP library ensures performance and compatibility.</a:t>
            </a:r>
          </a:p>
          <a:p>
            <a:r>
              <a:rPr dirty="0"/>
              <a:t>Key animations include button hover effects and scroll-triggered animations.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594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Knowledge Pulse Website</vt:lpstr>
      <vt:lpstr>Introduction</vt:lpstr>
      <vt:lpstr>Technology Stack</vt:lpstr>
      <vt:lpstr>Header &amp; Navigation</vt:lpstr>
      <vt:lpstr>Features Section</vt:lpstr>
      <vt:lpstr>Mentors Section</vt:lpstr>
      <vt:lpstr>Footer Section</vt:lpstr>
      <vt:lpstr>Responsive Design</vt:lpstr>
      <vt:lpstr>Animations with GSAP</vt:lpstr>
      <vt:lpstr>Payment Gateway Integration</vt:lpstr>
      <vt:lpstr>User Authentication - Login &amp; Registration</vt:lpstr>
      <vt:lpstr>About Us - Team KnowledgePulse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Tanish Mehta</dc:creator>
  <cp:keywords/>
  <dc:description>generated using python-pptx</dc:description>
  <cp:lastModifiedBy>Tanish Mehta</cp:lastModifiedBy>
  <cp:revision>2</cp:revision>
  <dcterms:created xsi:type="dcterms:W3CDTF">2013-01-27T09:14:16Z</dcterms:created>
  <dcterms:modified xsi:type="dcterms:W3CDTF">2025-02-05T09:31:14Z</dcterms:modified>
  <cp:category/>
</cp:coreProperties>
</file>