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7" r:id="rId3"/>
    <p:sldId id="257" r:id="rId4"/>
    <p:sldId id="258" r:id="rId5"/>
    <p:sldId id="259" r:id="rId6"/>
    <p:sldId id="266" r:id="rId7"/>
    <p:sldId id="270" r:id="rId8"/>
    <p:sldId id="268" r:id="rId9"/>
    <p:sldId id="271" r:id="rId10"/>
    <p:sldId id="272" r:id="rId11"/>
    <p:sldId id="263" r:id="rId12"/>
    <p:sldId id="264" r:id="rId13"/>
    <p:sldId id="265" r:id="rId14"/>
    <p:sldId id="262" r:id="rId15"/>
    <p:sldId id="26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216"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07FDC7-64E6-4436-B9E2-334DBF7F766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47A973DE-517F-45D5-9A64-3376A96C46C5}">
      <dgm:prSet/>
      <dgm:spPr/>
      <dgm:t>
        <a:bodyPr/>
        <a:lstStyle/>
        <a:p>
          <a:r>
            <a:rPr lang="en-US" dirty="0"/>
            <a:t>FAQ are missing, please refer from doc file </a:t>
          </a:r>
        </a:p>
      </dgm:t>
    </dgm:pt>
    <dgm:pt modelId="{98F1C105-1A6A-4EA3-AF26-1F14616D0203}" type="parTrans" cxnId="{800E135E-C661-453F-973D-322509A193E9}">
      <dgm:prSet/>
      <dgm:spPr/>
      <dgm:t>
        <a:bodyPr/>
        <a:lstStyle/>
        <a:p>
          <a:endParaRPr lang="en-US"/>
        </a:p>
      </dgm:t>
    </dgm:pt>
    <dgm:pt modelId="{74EEB276-A77F-4985-B868-E2FE5CCFBBB9}" type="sibTrans" cxnId="{800E135E-C661-453F-973D-322509A193E9}">
      <dgm:prSet/>
      <dgm:spPr/>
      <dgm:t>
        <a:bodyPr/>
        <a:lstStyle/>
        <a:p>
          <a:endParaRPr lang="en-US"/>
        </a:p>
      </dgm:t>
    </dgm:pt>
    <dgm:pt modelId="{DB282E28-AB39-4EA2-A25C-F5276ED4B61C}">
      <dgm:prSet/>
      <dgm:spPr/>
      <dgm:t>
        <a:bodyPr/>
        <a:lstStyle/>
        <a:p>
          <a:r>
            <a:rPr lang="en-US" dirty="0"/>
            <a:t>All forms are not included</a:t>
          </a:r>
        </a:p>
      </dgm:t>
    </dgm:pt>
    <dgm:pt modelId="{664827DC-1007-4928-A36C-7B8263C60E12}" type="parTrans" cxnId="{16568256-E8B4-4495-B050-E63FA9822017}">
      <dgm:prSet/>
      <dgm:spPr/>
      <dgm:t>
        <a:bodyPr/>
        <a:lstStyle/>
        <a:p>
          <a:endParaRPr lang="en-US"/>
        </a:p>
      </dgm:t>
    </dgm:pt>
    <dgm:pt modelId="{2557C4B7-226F-4697-AC35-E86D1A0542FF}" type="sibTrans" cxnId="{16568256-E8B4-4495-B050-E63FA9822017}">
      <dgm:prSet/>
      <dgm:spPr/>
      <dgm:t>
        <a:bodyPr/>
        <a:lstStyle/>
        <a:p>
          <a:endParaRPr lang="en-US"/>
        </a:p>
      </dgm:t>
    </dgm:pt>
    <dgm:pt modelId="{4429A8A5-7021-47BC-A89C-5342D764F154}">
      <dgm:prSet/>
      <dgm:spPr/>
      <dgm:t>
        <a:bodyPr/>
        <a:lstStyle/>
        <a:p>
          <a:r>
            <a:rPr lang="en-US" dirty="0"/>
            <a:t>Please refer from </a:t>
          </a:r>
          <a:r>
            <a:rPr lang="en-US" dirty="0" err="1"/>
            <a:t>linktree</a:t>
          </a:r>
          <a:r>
            <a:rPr lang="en-US" dirty="0"/>
            <a:t> portal link- already provided</a:t>
          </a:r>
        </a:p>
      </dgm:t>
    </dgm:pt>
    <dgm:pt modelId="{B83BB575-4C63-472B-828D-8E4D28FEC2FE}" type="parTrans" cxnId="{6D9BEAF1-BF1A-495D-B16F-F49EB62FAA0C}">
      <dgm:prSet/>
      <dgm:spPr/>
      <dgm:t>
        <a:bodyPr/>
        <a:lstStyle/>
        <a:p>
          <a:endParaRPr lang="en-US"/>
        </a:p>
      </dgm:t>
    </dgm:pt>
    <dgm:pt modelId="{A495EF8D-D45A-4E54-9736-7F2B3B90CB01}" type="sibTrans" cxnId="{6D9BEAF1-BF1A-495D-B16F-F49EB62FAA0C}">
      <dgm:prSet/>
      <dgm:spPr/>
      <dgm:t>
        <a:bodyPr/>
        <a:lstStyle/>
        <a:p>
          <a:endParaRPr lang="en-US"/>
        </a:p>
      </dgm:t>
    </dgm:pt>
    <dgm:pt modelId="{9A644E37-E006-4700-956E-7F2480D19F17}" type="pres">
      <dgm:prSet presAssocID="{BE07FDC7-64E6-4436-B9E2-334DBF7F766B}" presName="outerComposite" presStyleCnt="0">
        <dgm:presLayoutVars>
          <dgm:chMax val="5"/>
          <dgm:dir/>
          <dgm:resizeHandles val="exact"/>
        </dgm:presLayoutVars>
      </dgm:prSet>
      <dgm:spPr/>
    </dgm:pt>
    <dgm:pt modelId="{E23F68A1-C74D-45BA-B4F5-16F13425B2A2}" type="pres">
      <dgm:prSet presAssocID="{BE07FDC7-64E6-4436-B9E2-334DBF7F766B}" presName="dummyMaxCanvas" presStyleCnt="0">
        <dgm:presLayoutVars/>
      </dgm:prSet>
      <dgm:spPr/>
    </dgm:pt>
    <dgm:pt modelId="{4929AFA6-AE3E-490F-B8C9-BD84A799CD73}" type="pres">
      <dgm:prSet presAssocID="{BE07FDC7-64E6-4436-B9E2-334DBF7F766B}" presName="ThreeNodes_1" presStyleLbl="node1" presStyleIdx="0" presStyleCnt="3">
        <dgm:presLayoutVars>
          <dgm:bulletEnabled val="1"/>
        </dgm:presLayoutVars>
      </dgm:prSet>
      <dgm:spPr/>
    </dgm:pt>
    <dgm:pt modelId="{96588316-C3D3-4260-8A74-47AF89CE2285}" type="pres">
      <dgm:prSet presAssocID="{BE07FDC7-64E6-4436-B9E2-334DBF7F766B}" presName="ThreeNodes_2" presStyleLbl="node1" presStyleIdx="1" presStyleCnt="3">
        <dgm:presLayoutVars>
          <dgm:bulletEnabled val="1"/>
        </dgm:presLayoutVars>
      </dgm:prSet>
      <dgm:spPr/>
    </dgm:pt>
    <dgm:pt modelId="{836B17F7-CF52-4D34-B1F8-BC11DAFFBD67}" type="pres">
      <dgm:prSet presAssocID="{BE07FDC7-64E6-4436-B9E2-334DBF7F766B}" presName="ThreeNodes_3" presStyleLbl="node1" presStyleIdx="2" presStyleCnt="3">
        <dgm:presLayoutVars>
          <dgm:bulletEnabled val="1"/>
        </dgm:presLayoutVars>
      </dgm:prSet>
      <dgm:spPr/>
    </dgm:pt>
    <dgm:pt modelId="{B1C2763E-573B-4735-81B5-71D1D7326982}" type="pres">
      <dgm:prSet presAssocID="{BE07FDC7-64E6-4436-B9E2-334DBF7F766B}" presName="ThreeConn_1-2" presStyleLbl="fgAccFollowNode1" presStyleIdx="0" presStyleCnt="2">
        <dgm:presLayoutVars>
          <dgm:bulletEnabled val="1"/>
        </dgm:presLayoutVars>
      </dgm:prSet>
      <dgm:spPr/>
    </dgm:pt>
    <dgm:pt modelId="{B0E86BFD-751D-4A3A-974C-76C87900B5EC}" type="pres">
      <dgm:prSet presAssocID="{BE07FDC7-64E6-4436-B9E2-334DBF7F766B}" presName="ThreeConn_2-3" presStyleLbl="fgAccFollowNode1" presStyleIdx="1" presStyleCnt="2">
        <dgm:presLayoutVars>
          <dgm:bulletEnabled val="1"/>
        </dgm:presLayoutVars>
      </dgm:prSet>
      <dgm:spPr/>
    </dgm:pt>
    <dgm:pt modelId="{4DB41620-5D09-4C79-9B14-002C66B276CB}" type="pres">
      <dgm:prSet presAssocID="{BE07FDC7-64E6-4436-B9E2-334DBF7F766B}" presName="ThreeNodes_1_text" presStyleLbl="node1" presStyleIdx="2" presStyleCnt="3">
        <dgm:presLayoutVars>
          <dgm:bulletEnabled val="1"/>
        </dgm:presLayoutVars>
      </dgm:prSet>
      <dgm:spPr/>
    </dgm:pt>
    <dgm:pt modelId="{7643FC90-29F6-4B83-99E6-45A4A55ADDB4}" type="pres">
      <dgm:prSet presAssocID="{BE07FDC7-64E6-4436-B9E2-334DBF7F766B}" presName="ThreeNodes_2_text" presStyleLbl="node1" presStyleIdx="2" presStyleCnt="3">
        <dgm:presLayoutVars>
          <dgm:bulletEnabled val="1"/>
        </dgm:presLayoutVars>
      </dgm:prSet>
      <dgm:spPr/>
    </dgm:pt>
    <dgm:pt modelId="{57B85948-FEC3-4E61-BCE7-C760D20D01AA}" type="pres">
      <dgm:prSet presAssocID="{BE07FDC7-64E6-4436-B9E2-334DBF7F766B}" presName="ThreeNodes_3_text" presStyleLbl="node1" presStyleIdx="2" presStyleCnt="3">
        <dgm:presLayoutVars>
          <dgm:bulletEnabled val="1"/>
        </dgm:presLayoutVars>
      </dgm:prSet>
      <dgm:spPr/>
    </dgm:pt>
  </dgm:ptLst>
  <dgm:cxnLst>
    <dgm:cxn modelId="{35A9BC19-B794-455C-A564-B6003C1DDFC1}" type="presOf" srcId="{2557C4B7-226F-4697-AC35-E86D1A0542FF}" destId="{B0E86BFD-751D-4A3A-974C-76C87900B5EC}" srcOrd="0" destOrd="0" presId="urn:microsoft.com/office/officeart/2005/8/layout/vProcess5"/>
    <dgm:cxn modelId="{4B8B1C24-EBC9-4FD3-9389-01533513E6FF}" type="presOf" srcId="{47A973DE-517F-45D5-9A64-3376A96C46C5}" destId="{4DB41620-5D09-4C79-9B14-002C66B276CB}" srcOrd="1" destOrd="0" presId="urn:microsoft.com/office/officeart/2005/8/layout/vProcess5"/>
    <dgm:cxn modelId="{7363C230-2B6B-41B8-8AE0-0049786FEB4B}" type="presOf" srcId="{4429A8A5-7021-47BC-A89C-5342D764F154}" destId="{836B17F7-CF52-4D34-B1F8-BC11DAFFBD67}" srcOrd="0" destOrd="0" presId="urn:microsoft.com/office/officeart/2005/8/layout/vProcess5"/>
    <dgm:cxn modelId="{800E135E-C661-453F-973D-322509A193E9}" srcId="{BE07FDC7-64E6-4436-B9E2-334DBF7F766B}" destId="{47A973DE-517F-45D5-9A64-3376A96C46C5}" srcOrd="0" destOrd="0" parTransId="{98F1C105-1A6A-4EA3-AF26-1F14616D0203}" sibTransId="{74EEB276-A77F-4985-B868-E2FE5CCFBBB9}"/>
    <dgm:cxn modelId="{71EE1B4D-57B2-4834-990F-24936D99626E}" type="presOf" srcId="{DB282E28-AB39-4EA2-A25C-F5276ED4B61C}" destId="{7643FC90-29F6-4B83-99E6-45A4A55ADDB4}" srcOrd="1" destOrd="0" presId="urn:microsoft.com/office/officeart/2005/8/layout/vProcess5"/>
    <dgm:cxn modelId="{7AC7B04E-45A3-4EA9-A07D-8C8302402C4B}" type="presOf" srcId="{BE07FDC7-64E6-4436-B9E2-334DBF7F766B}" destId="{9A644E37-E006-4700-956E-7F2480D19F17}" srcOrd="0" destOrd="0" presId="urn:microsoft.com/office/officeart/2005/8/layout/vProcess5"/>
    <dgm:cxn modelId="{16568256-E8B4-4495-B050-E63FA9822017}" srcId="{BE07FDC7-64E6-4436-B9E2-334DBF7F766B}" destId="{DB282E28-AB39-4EA2-A25C-F5276ED4B61C}" srcOrd="1" destOrd="0" parTransId="{664827DC-1007-4928-A36C-7B8263C60E12}" sibTransId="{2557C4B7-226F-4697-AC35-E86D1A0542FF}"/>
    <dgm:cxn modelId="{BCD26A8D-5027-41E6-95DB-60F73203E95C}" type="presOf" srcId="{4429A8A5-7021-47BC-A89C-5342D764F154}" destId="{57B85948-FEC3-4E61-BCE7-C760D20D01AA}" srcOrd="1" destOrd="0" presId="urn:microsoft.com/office/officeart/2005/8/layout/vProcess5"/>
    <dgm:cxn modelId="{4184A59E-82DE-455A-BF7A-0BA0FD8D5221}" type="presOf" srcId="{74EEB276-A77F-4985-B868-E2FE5CCFBBB9}" destId="{B1C2763E-573B-4735-81B5-71D1D7326982}" srcOrd="0" destOrd="0" presId="urn:microsoft.com/office/officeart/2005/8/layout/vProcess5"/>
    <dgm:cxn modelId="{4D7750EB-0932-460B-8981-3AE93B85C8F8}" type="presOf" srcId="{DB282E28-AB39-4EA2-A25C-F5276ED4B61C}" destId="{96588316-C3D3-4260-8A74-47AF89CE2285}" srcOrd="0" destOrd="0" presId="urn:microsoft.com/office/officeart/2005/8/layout/vProcess5"/>
    <dgm:cxn modelId="{593361ED-131D-4FBF-A56D-E9910B86B61D}" type="presOf" srcId="{47A973DE-517F-45D5-9A64-3376A96C46C5}" destId="{4929AFA6-AE3E-490F-B8C9-BD84A799CD73}" srcOrd="0" destOrd="0" presId="urn:microsoft.com/office/officeart/2005/8/layout/vProcess5"/>
    <dgm:cxn modelId="{6D9BEAF1-BF1A-495D-B16F-F49EB62FAA0C}" srcId="{BE07FDC7-64E6-4436-B9E2-334DBF7F766B}" destId="{4429A8A5-7021-47BC-A89C-5342D764F154}" srcOrd="2" destOrd="0" parTransId="{B83BB575-4C63-472B-828D-8E4D28FEC2FE}" sibTransId="{A495EF8D-D45A-4E54-9736-7F2B3B90CB01}"/>
    <dgm:cxn modelId="{CDB55516-1964-4A7E-A2B2-60A041B26488}" type="presParOf" srcId="{9A644E37-E006-4700-956E-7F2480D19F17}" destId="{E23F68A1-C74D-45BA-B4F5-16F13425B2A2}" srcOrd="0" destOrd="0" presId="urn:microsoft.com/office/officeart/2005/8/layout/vProcess5"/>
    <dgm:cxn modelId="{C9EE79C7-29F7-42F7-B9FB-B9B0562F3A51}" type="presParOf" srcId="{9A644E37-E006-4700-956E-7F2480D19F17}" destId="{4929AFA6-AE3E-490F-B8C9-BD84A799CD73}" srcOrd="1" destOrd="0" presId="urn:microsoft.com/office/officeart/2005/8/layout/vProcess5"/>
    <dgm:cxn modelId="{58A5328D-C59E-4A20-9BB6-A6B46FF641E4}" type="presParOf" srcId="{9A644E37-E006-4700-956E-7F2480D19F17}" destId="{96588316-C3D3-4260-8A74-47AF89CE2285}" srcOrd="2" destOrd="0" presId="urn:microsoft.com/office/officeart/2005/8/layout/vProcess5"/>
    <dgm:cxn modelId="{C49A3410-BF63-4D78-AB5E-D99F008E6EA6}" type="presParOf" srcId="{9A644E37-E006-4700-956E-7F2480D19F17}" destId="{836B17F7-CF52-4D34-B1F8-BC11DAFFBD67}" srcOrd="3" destOrd="0" presId="urn:microsoft.com/office/officeart/2005/8/layout/vProcess5"/>
    <dgm:cxn modelId="{FD4C6F06-3150-4D8C-87FB-FDA972A16BE6}" type="presParOf" srcId="{9A644E37-E006-4700-956E-7F2480D19F17}" destId="{B1C2763E-573B-4735-81B5-71D1D7326982}" srcOrd="4" destOrd="0" presId="urn:microsoft.com/office/officeart/2005/8/layout/vProcess5"/>
    <dgm:cxn modelId="{43A6A721-8D60-43DE-9B7A-673A4C53AC15}" type="presParOf" srcId="{9A644E37-E006-4700-956E-7F2480D19F17}" destId="{B0E86BFD-751D-4A3A-974C-76C87900B5EC}" srcOrd="5" destOrd="0" presId="urn:microsoft.com/office/officeart/2005/8/layout/vProcess5"/>
    <dgm:cxn modelId="{C81FCCA6-08AE-4BDA-A7B5-361B1E76843B}" type="presParOf" srcId="{9A644E37-E006-4700-956E-7F2480D19F17}" destId="{4DB41620-5D09-4C79-9B14-002C66B276CB}" srcOrd="6" destOrd="0" presId="urn:microsoft.com/office/officeart/2005/8/layout/vProcess5"/>
    <dgm:cxn modelId="{9E33A2E9-A7B8-48AE-8608-999381C31B09}" type="presParOf" srcId="{9A644E37-E006-4700-956E-7F2480D19F17}" destId="{7643FC90-29F6-4B83-99E6-45A4A55ADDB4}" srcOrd="7" destOrd="0" presId="urn:microsoft.com/office/officeart/2005/8/layout/vProcess5"/>
    <dgm:cxn modelId="{6E537B8A-206E-4A53-A3FC-0880FC191FA7}" type="presParOf" srcId="{9A644E37-E006-4700-956E-7F2480D19F17}" destId="{57B85948-FEC3-4E61-BCE7-C760D20D01AA}"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9AFA6-AE3E-490F-B8C9-BD84A799CD73}">
      <dsp:nvSpPr>
        <dsp:cNvPr id="0" name=""/>
        <dsp:cNvSpPr/>
      </dsp:nvSpPr>
      <dsp:spPr>
        <a:xfrm>
          <a:off x="0" y="0"/>
          <a:ext cx="8269666" cy="9456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FAQ are missing, please refer from doc file </a:t>
          </a:r>
        </a:p>
      </dsp:txBody>
      <dsp:txXfrm>
        <a:off x="27697" y="27697"/>
        <a:ext cx="7249232" cy="890259"/>
      </dsp:txXfrm>
    </dsp:sp>
    <dsp:sp modelId="{96588316-C3D3-4260-8A74-47AF89CE2285}">
      <dsp:nvSpPr>
        <dsp:cNvPr id="0" name=""/>
        <dsp:cNvSpPr/>
      </dsp:nvSpPr>
      <dsp:spPr>
        <a:xfrm>
          <a:off x="729676" y="1103262"/>
          <a:ext cx="8269666" cy="94565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All forms are not included</a:t>
          </a:r>
        </a:p>
      </dsp:txBody>
      <dsp:txXfrm>
        <a:off x="757373" y="1130959"/>
        <a:ext cx="6869920" cy="890259"/>
      </dsp:txXfrm>
    </dsp:sp>
    <dsp:sp modelId="{836B17F7-CF52-4D34-B1F8-BC11DAFFBD67}">
      <dsp:nvSpPr>
        <dsp:cNvPr id="0" name=""/>
        <dsp:cNvSpPr/>
      </dsp:nvSpPr>
      <dsp:spPr>
        <a:xfrm>
          <a:off x="1459352" y="2206525"/>
          <a:ext cx="8269666" cy="94565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Please refer from </a:t>
          </a:r>
          <a:r>
            <a:rPr lang="en-US" sz="2500" kern="1200" dirty="0" err="1"/>
            <a:t>linktree</a:t>
          </a:r>
          <a:r>
            <a:rPr lang="en-US" sz="2500" kern="1200" dirty="0"/>
            <a:t> portal link- already provided</a:t>
          </a:r>
        </a:p>
      </dsp:txBody>
      <dsp:txXfrm>
        <a:off x="1487049" y="2234222"/>
        <a:ext cx="6869920" cy="890259"/>
      </dsp:txXfrm>
    </dsp:sp>
    <dsp:sp modelId="{B1C2763E-573B-4735-81B5-71D1D7326982}">
      <dsp:nvSpPr>
        <dsp:cNvPr id="0" name=""/>
        <dsp:cNvSpPr/>
      </dsp:nvSpPr>
      <dsp:spPr>
        <a:xfrm>
          <a:off x="7654991" y="717120"/>
          <a:ext cx="614674" cy="61467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793293" y="717120"/>
        <a:ext cx="338070" cy="462542"/>
      </dsp:txXfrm>
    </dsp:sp>
    <dsp:sp modelId="{B0E86BFD-751D-4A3A-974C-76C87900B5EC}">
      <dsp:nvSpPr>
        <dsp:cNvPr id="0" name=""/>
        <dsp:cNvSpPr/>
      </dsp:nvSpPr>
      <dsp:spPr>
        <a:xfrm>
          <a:off x="8384667" y="1814079"/>
          <a:ext cx="614674" cy="614674"/>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522969" y="1814079"/>
        <a:ext cx="338070" cy="4625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AB4608-CC3D-4187-ADA8-D8C956433E2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346515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B4608-CC3D-4187-ADA8-D8C956433E2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3221269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B4608-CC3D-4187-ADA8-D8C956433E2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148528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AB4608-CC3D-4187-ADA8-D8C956433E2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1350878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AB4608-CC3D-4187-ADA8-D8C956433E29}"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221719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AB4608-CC3D-4187-ADA8-D8C956433E2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172721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AB4608-CC3D-4187-ADA8-D8C956433E29}"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4801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AB4608-CC3D-4187-ADA8-D8C956433E29}"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95998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AB4608-CC3D-4187-ADA8-D8C956433E29}"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281961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B4608-CC3D-4187-ADA8-D8C956433E2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155850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AB4608-CC3D-4187-ADA8-D8C956433E29}"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B96DBB-1A40-48D6-B5BF-20F2807E9627}" type="slidenum">
              <a:rPr lang="en-US" smtClean="0"/>
              <a:t>‹#›</a:t>
            </a:fld>
            <a:endParaRPr lang="en-US"/>
          </a:p>
        </p:txBody>
      </p:sp>
    </p:spTree>
    <p:extLst>
      <p:ext uri="{BB962C8B-B14F-4D97-AF65-F5344CB8AC3E}">
        <p14:creationId xmlns:p14="http://schemas.microsoft.com/office/powerpoint/2010/main" val="323375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B4608-CC3D-4187-ADA8-D8C956433E29}" type="datetimeFigureOut">
              <a:rPr lang="en-US" smtClean="0"/>
              <a:t>2/14/2025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96DBB-1A40-48D6-B5BF-20F2807E9627}" type="slidenum">
              <a:rPr lang="en-US" smtClean="0"/>
              <a:t>‹#›</a:t>
            </a:fld>
            <a:endParaRPr lang="en-US"/>
          </a:p>
        </p:txBody>
      </p:sp>
    </p:spTree>
    <p:extLst>
      <p:ext uri="{BB962C8B-B14F-4D97-AF65-F5344CB8AC3E}">
        <p14:creationId xmlns:p14="http://schemas.microsoft.com/office/powerpoint/2010/main" val="34916365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anva.com/design/DAGMeGw1Kt0/T913nvOTZVBvSJ5dZOFK_Q/edit?utm_content=DAGMeGw1Kt0&amp;utm_campaign=designshare&amp;utm_medium=link2&amp;utm_source=sharebutt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anva.com/design/DAGevm1mfSQ/gC2h9fHX3wl4_pNKyGO89w/edit?utm_content=DAGevm1mfSQ&amp;utm_campaign=designshare&amp;utm_medium=link2&amp;utm_source=sharebutt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anva.com/design/DAGe8k5GPt4/kAxRo3f69MpfCZTC9ksGHg/edit?utm_content=DAGe8k5GPt4&amp;utm_campaign=designshare&amp;utm_medium=link2&amp;utm_source=sharebutt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co/kgs/DG62NU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1A9D-7844-5D38-87F8-D53C2DD175E6}"/>
              </a:ext>
            </a:extLst>
          </p:cNvPr>
          <p:cNvSpPr>
            <a:spLocks noGrp="1"/>
          </p:cNvSpPr>
          <p:nvPr>
            <p:ph type="ctrTitle"/>
          </p:nvPr>
        </p:nvSpPr>
        <p:spPr>
          <a:xfrm>
            <a:off x="684212" y="685799"/>
            <a:ext cx="9678988" cy="3673474"/>
          </a:xfrm>
        </p:spPr>
        <p:txBody>
          <a:bodyPr>
            <a:normAutofit/>
          </a:bodyPr>
          <a:lstStyle/>
          <a:p>
            <a:r>
              <a:rPr lang="en-US" sz="6000">
                <a:solidFill>
                  <a:schemeClr val="tx2"/>
                </a:solidFill>
              </a:rPr>
              <a:t>Correction reference with picture links &amp; text</a:t>
            </a:r>
          </a:p>
        </p:txBody>
      </p:sp>
      <p:sp>
        <p:nvSpPr>
          <p:cNvPr id="3" name="Subtitle 2">
            <a:extLst>
              <a:ext uri="{FF2B5EF4-FFF2-40B4-BE49-F238E27FC236}">
                <a16:creationId xmlns:a16="http://schemas.microsoft.com/office/drawing/2014/main" id="{311CD5D8-42F3-B092-B1B3-C97AB58834F8}"/>
              </a:ext>
            </a:extLst>
          </p:cNvPr>
          <p:cNvSpPr>
            <a:spLocks noGrp="1"/>
          </p:cNvSpPr>
          <p:nvPr>
            <p:ph type="subTitle" idx="1"/>
          </p:nvPr>
        </p:nvSpPr>
        <p:spPr>
          <a:xfrm>
            <a:off x="684212" y="4648198"/>
            <a:ext cx="7005742" cy="1143002"/>
          </a:xfrm>
        </p:spPr>
        <p:txBody>
          <a:bodyPr>
            <a:normAutofit/>
          </a:bodyPr>
          <a:lstStyle/>
          <a:p>
            <a:r>
              <a:rPr lang="en-US">
                <a:solidFill>
                  <a:schemeClr val="tx1">
                    <a:alpha val="80000"/>
                  </a:schemeClr>
                </a:solidFill>
              </a:rPr>
              <a:t>Final Website Look @navaccount.com</a:t>
            </a:r>
          </a:p>
        </p:txBody>
      </p:sp>
    </p:spTree>
    <p:extLst>
      <p:ext uri="{BB962C8B-B14F-4D97-AF65-F5344CB8AC3E}">
        <p14:creationId xmlns:p14="http://schemas.microsoft.com/office/powerpoint/2010/main" val="28148346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C3E825-62D4-F4AB-9067-C6FD620B27A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CD343-D7A8-C498-C00D-0080FEB95872}"/>
              </a:ext>
            </a:extLst>
          </p:cNvPr>
          <p:cNvSpPr>
            <a:spLocks noGrp="1"/>
          </p:cNvSpPr>
          <p:nvPr>
            <p:ph type="title"/>
          </p:nvPr>
        </p:nvSpPr>
        <p:spPr>
          <a:xfrm>
            <a:off x="1075767" y="1188637"/>
            <a:ext cx="2988234" cy="4480726"/>
          </a:xfrm>
        </p:spPr>
        <p:txBody>
          <a:bodyPr>
            <a:normAutofit/>
          </a:bodyPr>
          <a:lstStyle/>
          <a:p>
            <a:pPr algn="r"/>
            <a:r>
              <a:rPr lang="en-US" sz="5600"/>
              <a:t>Resource Page – Text &amp; FAQS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DFB28D-D5ED-9BCF-9468-63C5A4BA958D}"/>
              </a:ext>
            </a:extLst>
          </p:cNvPr>
          <p:cNvSpPr>
            <a:spLocks noGrp="1"/>
          </p:cNvSpPr>
          <p:nvPr>
            <p:ph idx="1"/>
          </p:nvPr>
        </p:nvSpPr>
        <p:spPr>
          <a:xfrm>
            <a:off x="5255260" y="1648870"/>
            <a:ext cx="4702848" cy="3560260"/>
          </a:xfrm>
        </p:spPr>
        <p:txBody>
          <a:bodyPr anchor="ctr">
            <a:normAutofit/>
          </a:bodyPr>
          <a:lstStyle/>
          <a:p>
            <a:r>
              <a:rPr lang="en-US" sz="2400"/>
              <a:t>Top Banner </a:t>
            </a:r>
          </a:p>
          <a:p>
            <a:r>
              <a:rPr lang="en-US" sz="2400"/>
              <a:t>All resources section – please increase the text size, we have enough space on page</a:t>
            </a:r>
          </a:p>
          <a:p>
            <a:r>
              <a:rPr lang="en-US" sz="2400"/>
              <a:t>FAQ for Resource</a:t>
            </a:r>
          </a:p>
          <a:p>
            <a:pPr marL="0" indent="0">
              <a:buNone/>
            </a:pPr>
            <a:endParaRPr lang="en-US" sz="2400"/>
          </a:p>
          <a:p>
            <a:pPr marL="0" indent="0">
              <a:buNone/>
            </a:pPr>
            <a:endParaRPr lang="en-US" sz="2400"/>
          </a:p>
        </p:txBody>
      </p:sp>
    </p:spTree>
    <p:extLst>
      <p:ext uri="{BB962C8B-B14F-4D97-AF65-F5344CB8AC3E}">
        <p14:creationId xmlns:p14="http://schemas.microsoft.com/office/powerpoint/2010/main" val="242210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0040-62F8-2EF0-9A58-FC337249BA9B}"/>
              </a:ext>
            </a:extLst>
          </p:cNvPr>
          <p:cNvSpPr>
            <a:spLocks noGrp="1"/>
          </p:cNvSpPr>
          <p:nvPr>
            <p:ph type="title"/>
          </p:nvPr>
        </p:nvSpPr>
        <p:spPr>
          <a:xfrm>
            <a:off x="1191966" y="900622"/>
            <a:ext cx="4997189" cy="1893524"/>
          </a:xfrm>
        </p:spPr>
        <p:txBody>
          <a:bodyPr anchor="b">
            <a:normAutofit/>
          </a:bodyPr>
          <a:lstStyle/>
          <a:p>
            <a:r>
              <a:rPr lang="en-US" sz="4800" dirty="0"/>
              <a:t>About Section</a:t>
            </a:r>
          </a:p>
        </p:txBody>
      </p:sp>
      <p:sp>
        <p:nvSpPr>
          <p:cNvPr id="11" name="Content Placeholder 10">
            <a:extLst>
              <a:ext uri="{FF2B5EF4-FFF2-40B4-BE49-F238E27FC236}">
                <a16:creationId xmlns:a16="http://schemas.microsoft.com/office/drawing/2014/main" id="{BFE94C37-26F7-9A88-2C1F-1ABB98DB8113}"/>
              </a:ext>
            </a:extLst>
          </p:cNvPr>
          <p:cNvSpPr>
            <a:spLocks noGrp="1"/>
          </p:cNvSpPr>
          <p:nvPr>
            <p:ph idx="1"/>
          </p:nvPr>
        </p:nvSpPr>
        <p:spPr>
          <a:xfrm>
            <a:off x="1191966" y="2965593"/>
            <a:ext cx="4997189" cy="2941544"/>
          </a:xfrm>
        </p:spPr>
        <p:txBody>
          <a:bodyPr>
            <a:normAutofit/>
          </a:bodyPr>
          <a:lstStyle/>
          <a:p>
            <a:r>
              <a:rPr lang="en-US" sz="1800" dirty="0">
                <a:solidFill>
                  <a:schemeClr val="tx1"/>
                </a:solidFill>
              </a:rPr>
              <a:t>Remove the other pictures from the slider, I like this one, keep it. </a:t>
            </a:r>
          </a:p>
          <a:p>
            <a:r>
              <a:rPr lang="en-US" sz="1800" dirty="0">
                <a:solidFill>
                  <a:schemeClr val="tx1"/>
                </a:solidFill>
              </a:rPr>
              <a:t>Remove the Yuba City logo </a:t>
            </a:r>
          </a:p>
          <a:p>
            <a:r>
              <a:rPr lang="en-US" sz="1800" dirty="0">
                <a:solidFill>
                  <a:schemeClr val="tx1"/>
                </a:solidFill>
              </a:rPr>
              <a:t>On our journey section – please increase the size of icons &amp; fonts &amp;  make space to visibility of icons. We have enough space on the page. </a:t>
            </a:r>
          </a:p>
          <a:p>
            <a:r>
              <a:rPr lang="en-US" sz="1800" dirty="0">
                <a:solidFill>
                  <a:schemeClr val="tx1"/>
                </a:solidFill>
              </a:rPr>
              <a:t>On next page </a:t>
            </a:r>
            <a:r>
              <a:rPr lang="en-US" sz="1800" dirty="0" err="1">
                <a:solidFill>
                  <a:schemeClr val="tx1"/>
                </a:solidFill>
              </a:rPr>
              <a:t>canva</a:t>
            </a:r>
            <a:r>
              <a:rPr lang="en-US" sz="1800" dirty="0">
                <a:solidFill>
                  <a:schemeClr val="tx1"/>
                </a:solidFill>
              </a:rPr>
              <a:t> links of picture need to add on that slider, place where arrow directed.</a:t>
            </a:r>
          </a:p>
          <a:p>
            <a:endParaRPr lang="en-US" sz="1800" dirty="0"/>
          </a:p>
        </p:txBody>
      </p:sp>
      <p:pic>
        <p:nvPicPr>
          <p:cNvPr id="5" name="Content Placeholder 4" descr="A person in a green shirt&#10;&#10;AI-generated content may be incorrect.">
            <a:extLst>
              <a:ext uri="{FF2B5EF4-FFF2-40B4-BE49-F238E27FC236}">
                <a16:creationId xmlns:a16="http://schemas.microsoft.com/office/drawing/2014/main" id="{2D839CCD-9831-F22E-1D94-42E08BCBEF9C}"/>
              </a:ext>
            </a:extLst>
          </p:cNvPr>
          <p:cNvPicPr>
            <a:picLocks noChangeAspect="1"/>
          </p:cNvPicPr>
          <p:nvPr/>
        </p:nvPicPr>
        <p:blipFill>
          <a:blip r:embed="rId2">
            <a:extLst>
              <a:ext uri="{28A0092B-C50C-407E-A947-70E740481C1C}">
                <a14:useLocalDpi xmlns:a14="http://schemas.microsoft.com/office/drawing/2010/main" val="0"/>
              </a:ext>
            </a:extLst>
          </a:blip>
          <a:srcRect r="19430" b="1"/>
          <a:stretch/>
        </p:blipFill>
        <p:spPr>
          <a:xfrm>
            <a:off x="6575741" y="895610"/>
            <a:ext cx="4890576" cy="2443150"/>
          </a:xfrm>
          <a:prstGeom prst="rect">
            <a:avLst/>
          </a:prstGeom>
        </p:spPr>
      </p:pic>
      <p:pic>
        <p:nvPicPr>
          <p:cNvPr id="7" name="Picture 6" descr="A screenshot of a website&#10;&#10;AI-generated content may be incorrect.">
            <a:extLst>
              <a:ext uri="{FF2B5EF4-FFF2-40B4-BE49-F238E27FC236}">
                <a16:creationId xmlns:a16="http://schemas.microsoft.com/office/drawing/2014/main" id="{9899A3B6-192A-03D1-2B15-248FB25210A9}"/>
              </a:ext>
            </a:extLst>
          </p:cNvPr>
          <p:cNvPicPr>
            <a:picLocks noChangeAspect="1"/>
          </p:cNvPicPr>
          <p:nvPr/>
        </p:nvPicPr>
        <p:blipFill>
          <a:blip r:embed="rId3">
            <a:extLst>
              <a:ext uri="{28A0092B-C50C-407E-A947-70E740481C1C}">
                <a14:useLocalDpi xmlns:a14="http://schemas.microsoft.com/office/drawing/2010/main" val="0"/>
              </a:ext>
            </a:extLst>
          </a:blip>
          <a:srcRect l="4335" r="3082" b="-2"/>
          <a:stretch/>
        </p:blipFill>
        <p:spPr>
          <a:xfrm>
            <a:off x="6575741" y="3504974"/>
            <a:ext cx="4890576" cy="2443150"/>
          </a:xfrm>
          <a:prstGeom prst="rect">
            <a:avLst/>
          </a:prstGeom>
        </p:spPr>
      </p:pic>
      <p:cxnSp>
        <p:nvCxnSpPr>
          <p:cNvPr id="9" name="Straight Arrow Connector 8">
            <a:extLst>
              <a:ext uri="{FF2B5EF4-FFF2-40B4-BE49-F238E27FC236}">
                <a16:creationId xmlns:a16="http://schemas.microsoft.com/office/drawing/2014/main" id="{A3EFF2A3-2AD4-2345-BFA4-B649479F8C4D}"/>
              </a:ext>
            </a:extLst>
          </p:cNvPr>
          <p:cNvCxnSpPr/>
          <p:nvPr/>
        </p:nvCxnSpPr>
        <p:spPr>
          <a:xfrm>
            <a:off x="5270090" y="1858297"/>
            <a:ext cx="16911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06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BF59-316B-A18D-827E-CE0153196FAB}"/>
              </a:ext>
            </a:extLst>
          </p:cNvPr>
          <p:cNvSpPr>
            <a:spLocks noGrp="1"/>
          </p:cNvSpPr>
          <p:nvPr>
            <p:ph type="title"/>
          </p:nvPr>
        </p:nvSpPr>
        <p:spPr/>
        <p:txBody>
          <a:bodyPr/>
          <a:lstStyle/>
          <a:p>
            <a:r>
              <a:rPr lang="en-US" dirty="0"/>
              <a:t>About section Slider need to add </a:t>
            </a:r>
          </a:p>
        </p:txBody>
      </p:sp>
      <p:sp>
        <p:nvSpPr>
          <p:cNvPr id="3" name="Content Placeholder 2">
            <a:extLst>
              <a:ext uri="{FF2B5EF4-FFF2-40B4-BE49-F238E27FC236}">
                <a16:creationId xmlns:a16="http://schemas.microsoft.com/office/drawing/2014/main" id="{CED9A225-C045-52C4-1BE0-46489F771735}"/>
              </a:ext>
            </a:extLst>
          </p:cNvPr>
          <p:cNvSpPr>
            <a:spLocks noGrp="1"/>
          </p:cNvSpPr>
          <p:nvPr>
            <p:ph idx="1"/>
          </p:nvPr>
        </p:nvSpPr>
        <p:spPr/>
        <p:txBody>
          <a:bodyPr>
            <a:normAutofit lnSpcReduction="10000"/>
          </a:bodyPr>
          <a:lstStyle/>
          <a:p>
            <a:r>
              <a:rPr lang="en-US" dirty="0">
                <a:solidFill>
                  <a:schemeClr val="accent4">
                    <a:lumMod val="75000"/>
                  </a:schemeClr>
                </a:solidFill>
                <a:hlinkClick r:id="rId2">
                  <a:extLst>
                    <a:ext uri="{A12FA001-AC4F-418D-AE19-62706E023703}">
                      <ahyp:hlinkClr xmlns:ahyp="http://schemas.microsoft.com/office/drawing/2018/hyperlinkcolor" val="tx"/>
                    </a:ext>
                  </a:extLst>
                </a:hlinkClick>
              </a:rPr>
              <a:t>https://www.canva.com/design/DAGMeGw1Kt0/T913nvOTZVBvSJ5dZOFK_Q/edit?utm_content=DAGMeGw1Kt0&amp;utm_campaign=designshare&amp;utm_medium=link2&amp;utm_source=sharebutton</a:t>
            </a:r>
            <a:endParaRPr lang="en-US" dirty="0">
              <a:solidFill>
                <a:schemeClr val="accent4">
                  <a:lumMod val="75000"/>
                </a:schemeClr>
              </a:solidFill>
            </a:endParaRPr>
          </a:p>
          <a:p>
            <a:endParaRPr lang="en-US" dirty="0">
              <a:solidFill>
                <a:schemeClr val="accent1">
                  <a:lumMod val="75000"/>
                </a:schemeClr>
              </a:solidFill>
            </a:endParaRPr>
          </a:p>
          <a:p>
            <a:r>
              <a:rPr lang="en-US" dirty="0">
                <a:solidFill>
                  <a:schemeClr val="accent1">
                    <a:lumMod val="75000"/>
                  </a:schemeClr>
                </a:solidFill>
              </a:rPr>
              <a:t>Please use all 3 pictures from this link, thank you!</a:t>
            </a:r>
          </a:p>
          <a:p>
            <a:r>
              <a:rPr lang="en-US" dirty="0">
                <a:solidFill>
                  <a:schemeClr val="accent1">
                    <a:lumMod val="75000"/>
                  </a:schemeClr>
                </a:solidFill>
              </a:rPr>
              <a:t>Bottom link is to reference for Journey section, take out the icons, increase the text size, should be readable. </a:t>
            </a:r>
          </a:p>
          <a:p>
            <a:r>
              <a:rPr lang="en-US" dirty="0">
                <a:solidFill>
                  <a:schemeClr val="accent4">
                    <a:lumMod val="75000"/>
                  </a:schemeClr>
                </a:solidFill>
              </a:rPr>
              <a:t>https://www.canva.com/design/DAGfHRa9FmU/7-H1JKEzt_vdBRbRzPSxcQ/edit?utm_content=DAGfHRa9FmU&amp;utm_campaign=designshare&amp;utm_medium=link2&amp;utm_source=sharebutton</a:t>
            </a:r>
          </a:p>
        </p:txBody>
      </p:sp>
    </p:spTree>
    <p:extLst>
      <p:ext uri="{BB962C8B-B14F-4D97-AF65-F5344CB8AC3E}">
        <p14:creationId xmlns:p14="http://schemas.microsoft.com/office/powerpoint/2010/main" val="1850767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887F-1385-7FF4-4716-C04D41B5DFA2}"/>
              </a:ext>
            </a:extLst>
          </p:cNvPr>
          <p:cNvSpPr>
            <a:spLocks noGrp="1"/>
          </p:cNvSpPr>
          <p:nvPr>
            <p:ph type="title"/>
          </p:nvPr>
        </p:nvSpPr>
        <p:spPr>
          <a:xfrm>
            <a:off x="8194088" y="490492"/>
            <a:ext cx="3643435" cy="4063754"/>
          </a:xfrm>
        </p:spPr>
        <p:txBody>
          <a:bodyPr>
            <a:normAutofit/>
          </a:bodyPr>
          <a:lstStyle/>
          <a:p>
            <a:r>
              <a:rPr lang="en-US"/>
              <a:t>Change the circled text with this</a:t>
            </a:r>
          </a:p>
        </p:txBody>
      </p:sp>
      <p:sp>
        <p:nvSpPr>
          <p:cNvPr id="9" name="Content Placeholder 8">
            <a:extLst>
              <a:ext uri="{FF2B5EF4-FFF2-40B4-BE49-F238E27FC236}">
                <a16:creationId xmlns:a16="http://schemas.microsoft.com/office/drawing/2014/main" id="{4E005CA8-6470-8B79-4E35-9C3E7D24AE5C}"/>
              </a:ext>
            </a:extLst>
          </p:cNvPr>
          <p:cNvSpPr>
            <a:spLocks noGrp="1"/>
          </p:cNvSpPr>
          <p:nvPr>
            <p:ph idx="1"/>
          </p:nvPr>
        </p:nvSpPr>
        <p:spPr>
          <a:xfrm>
            <a:off x="684212" y="490491"/>
            <a:ext cx="7195828" cy="3477827"/>
          </a:xfrm>
        </p:spPr>
        <p:txBody>
          <a:bodyPr>
            <a:normAutofit/>
          </a:bodyPr>
          <a:lstStyle/>
          <a:p>
            <a:r>
              <a:rPr lang="en-US"/>
              <a:t>Connect  - Schedule your appointment through our right time works for you over the phone call. </a:t>
            </a:r>
          </a:p>
          <a:p>
            <a:r>
              <a:rPr lang="en-US"/>
              <a:t>Identify – Claim your first 30 minutes session for free, charges applied after 30 minutes session. Discuss your situation.</a:t>
            </a:r>
          </a:p>
          <a:p>
            <a:r>
              <a:rPr lang="en-US"/>
              <a:t>Optimize – We will assist you with  our best service option applicable based your situation. </a:t>
            </a:r>
          </a:p>
        </p:txBody>
      </p:sp>
      <p:pic>
        <p:nvPicPr>
          <p:cNvPr id="5" name="Content Placeholder 4" descr="A screenshot of a computer&#10;&#10;AI-generated content may be incorrect.">
            <a:extLst>
              <a:ext uri="{FF2B5EF4-FFF2-40B4-BE49-F238E27FC236}">
                <a16:creationId xmlns:a16="http://schemas.microsoft.com/office/drawing/2014/main" id="{B42EE6BE-1B58-F576-BEF9-B3B78875C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2" y="4132926"/>
            <a:ext cx="6100458" cy="1921645"/>
          </a:xfrm>
          <a:prstGeom prst="rect">
            <a:avLst/>
          </a:prstGeom>
        </p:spPr>
      </p:pic>
    </p:spTree>
    <p:extLst>
      <p:ext uri="{BB962C8B-B14F-4D97-AF65-F5344CB8AC3E}">
        <p14:creationId xmlns:p14="http://schemas.microsoft.com/office/powerpoint/2010/main" val="4266730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CFFE-1DD8-3B3C-39FB-D752D62BC94A}"/>
              </a:ext>
            </a:extLst>
          </p:cNvPr>
          <p:cNvSpPr>
            <a:spLocks noGrp="1"/>
          </p:cNvSpPr>
          <p:nvPr>
            <p:ph type="title"/>
          </p:nvPr>
        </p:nvSpPr>
        <p:spPr>
          <a:xfrm>
            <a:off x="1182329" y="4710983"/>
            <a:ext cx="10515600" cy="1325563"/>
          </a:xfrm>
        </p:spPr>
        <p:txBody>
          <a:bodyPr>
            <a:normAutofit/>
          </a:bodyPr>
          <a:lstStyle/>
          <a:p>
            <a:r>
              <a:rPr lang="en-US" dirty="0"/>
              <a:t>Resource Tab – Form link </a:t>
            </a:r>
          </a:p>
        </p:txBody>
      </p:sp>
      <p:graphicFrame>
        <p:nvGraphicFramePr>
          <p:cNvPr id="31" name="Content Placeholder 2">
            <a:extLst>
              <a:ext uri="{FF2B5EF4-FFF2-40B4-BE49-F238E27FC236}">
                <a16:creationId xmlns:a16="http://schemas.microsoft.com/office/drawing/2014/main" id="{BE2839D8-7255-F850-DA8A-FD8C1F086431}"/>
              </a:ext>
            </a:extLst>
          </p:cNvPr>
          <p:cNvGraphicFramePr>
            <a:graphicFrameLocks noGrp="1"/>
          </p:cNvGraphicFramePr>
          <p:nvPr>
            <p:ph idx="1"/>
            <p:extLst>
              <p:ext uri="{D42A27DB-BD31-4B8C-83A1-F6EECF244321}">
                <p14:modId xmlns:p14="http://schemas.microsoft.com/office/powerpoint/2010/main" val="2185957953"/>
              </p:ext>
            </p:extLst>
          </p:nvPr>
        </p:nvGraphicFramePr>
        <p:xfrm>
          <a:off x="1897626" y="1006866"/>
          <a:ext cx="9729019" cy="31521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806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9792-7CD0-E713-DB2F-33B26C23527D}"/>
              </a:ext>
            </a:extLst>
          </p:cNvPr>
          <p:cNvSpPr>
            <a:spLocks noGrp="1"/>
          </p:cNvSpPr>
          <p:nvPr>
            <p:ph type="title"/>
          </p:nvPr>
        </p:nvSpPr>
        <p:spPr>
          <a:xfrm>
            <a:off x="630936" y="639520"/>
            <a:ext cx="3429000" cy="1719072"/>
          </a:xfrm>
        </p:spPr>
        <p:txBody>
          <a:bodyPr anchor="b">
            <a:normAutofit/>
          </a:bodyPr>
          <a:lstStyle/>
          <a:p>
            <a:r>
              <a:rPr lang="en-US" sz="5400"/>
              <a:t>Login Page </a:t>
            </a:r>
          </a:p>
        </p:txBody>
      </p:sp>
      <p:sp>
        <p:nvSpPr>
          <p:cNvPr id="3" name="Content Placeholder 2">
            <a:extLst>
              <a:ext uri="{FF2B5EF4-FFF2-40B4-BE49-F238E27FC236}">
                <a16:creationId xmlns:a16="http://schemas.microsoft.com/office/drawing/2014/main" id="{47439C27-E3C8-3795-6717-252A0A92699D}"/>
              </a:ext>
            </a:extLst>
          </p:cNvPr>
          <p:cNvSpPr>
            <a:spLocks noGrp="1"/>
          </p:cNvSpPr>
          <p:nvPr>
            <p:ph idx="1"/>
          </p:nvPr>
        </p:nvSpPr>
        <p:spPr>
          <a:xfrm>
            <a:off x="630936" y="2807208"/>
            <a:ext cx="3429000" cy="3410712"/>
          </a:xfrm>
        </p:spPr>
        <p:txBody>
          <a:bodyPr anchor="t">
            <a:normAutofit/>
          </a:bodyPr>
          <a:lstStyle/>
          <a:p>
            <a:r>
              <a:rPr lang="en-US" sz="2200"/>
              <a:t>Base color should be light/sky blue shade – big No for grey </a:t>
            </a:r>
          </a:p>
          <a:p>
            <a:r>
              <a:rPr lang="en-US" sz="2200"/>
              <a:t>Logo is missing </a:t>
            </a:r>
          </a:p>
          <a:p>
            <a:r>
              <a:rPr lang="en-US" sz="2200"/>
              <a:t>Graphics looks fine </a:t>
            </a:r>
          </a:p>
          <a:p>
            <a:r>
              <a:rPr lang="en-US" sz="2200"/>
              <a:t>Refer screenshot</a:t>
            </a:r>
          </a:p>
        </p:txBody>
      </p:sp>
      <p:pic>
        <p:nvPicPr>
          <p:cNvPr id="5" name="Picture 4" descr="A screenshot of a login page&#10;&#10;AI-generated content may be incorrect.">
            <a:extLst>
              <a:ext uri="{FF2B5EF4-FFF2-40B4-BE49-F238E27FC236}">
                <a16:creationId xmlns:a16="http://schemas.microsoft.com/office/drawing/2014/main" id="{171ACC96-AF7B-3894-6450-C62ACB05E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75144"/>
            <a:ext cx="6903720" cy="4107712"/>
          </a:xfrm>
          <a:prstGeom prst="rect">
            <a:avLst/>
          </a:prstGeom>
        </p:spPr>
      </p:pic>
    </p:spTree>
    <p:extLst>
      <p:ext uri="{BB962C8B-B14F-4D97-AF65-F5344CB8AC3E}">
        <p14:creationId xmlns:p14="http://schemas.microsoft.com/office/powerpoint/2010/main" val="185205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FCDA6-46A6-97C9-7E82-6D26C6F357B7}"/>
              </a:ext>
            </a:extLst>
          </p:cNvPr>
          <p:cNvSpPr>
            <a:spLocks noGrp="1"/>
          </p:cNvSpPr>
          <p:nvPr>
            <p:ph type="title"/>
          </p:nvPr>
        </p:nvSpPr>
        <p:spPr>
          <a:xfrm>
            <a:off x="630936" y="639520"/>
            <a:ext cx="3429000" cy="1719072"/>
          </a:xfrm>
        </p:spPr>
        <p:txBody>
          <a:bodyPr anchor="b">
            <a:normAutofit/>
          </a:bodyPr>
          <a:lstStyle/>
          <a:p>
            <a:r>
              <a:rPr lang="en-US" sz="4600"/>
              <a:t>Register Page – Corrections </a:t>
            </a:r>
          </a:p>
        </p:txBody>
      </p:sp>
      <p:sp>
        <p:nvSpPr>
          <p:cNvPr id="3" name="Content Placeholder 2">
            <a:extLst>
              <a:ext uri="{FF2B5EF4-FFF2-40B4-BE49-F238E27FC236}">
                <a16:creationId xmlns:a16="http://schemas.microsoft.com/office/drawing/2014/main" id="{33B399C2-C0F3-ADBB-3814-CB670C02052D}"/>
              </a:ext>
            </a:extLst>
          </p:cNvPr>
          <p:cNvSpPr>
            <a:spLocks noGrp="1"/>
          </p:cNvSpPr>
          <p:nvPr>
            <p:ph idx="1"/>
          </p:nvPr>
        </p:nvSpPr>
        <p:spPr>
          <a:xfrm>
            <a:off x="630936" y="2807208"/>
            <a:ext cx="3429000" cy="3410712"/>
          </a:xfrm>
        </p:spPr>
        <p:txBody>
          <a:bodyPr anchor="t">
            <a:normAutofit/>
          </a:bodyPr>
          <a:lstStyle/>
          <a:p>
            <a:r>
              <a:rPr lang="en-US" sz="2200" dirty="0"/>
              <a:t>Logo is missing </a:t>
            </a:r>
          </a:p>
          <a:p>
            <a:r>
              <a:rPr lang="en-US" sz="2200" b="1" dirty="0"/>
              <a:t>Base color should be light/sky  blue – not grey </a:t>
            </a:r>
          </a:p>
          <a:p>
            <a:r>
              <a:rPr lang="en-US" sz="2200" dirty="0"/>
              <a:t>Graphics looks fine </a:t>
            </a:r>
          </a:p>
          <a:p>
            <a:r>
              <a:rPr lang="en-US" sz="2200" dirty="0"/>
              <a:t>Refer the screenshot </a:t>
            </a:r>
          </a:p>
          <a:p>
            <a:endParaRPr lang="en-US" sz="2200" dirty="0"/>
          </a:p>
        </p:txBody>
      </p:sp>
      <p:pic>
        <p:nvPicPr>
          <p:cNvPr id="5" name="Picture 4" descr="A screenshot of a login form&#10;&#10;AI-generated content may be incorrect.">
            <a:extLst>
              <a:ext uri="{FF2B5EF4-FFF2-40B4-BE49-F238E27FC236}">
                <a16:creationId xmlns:a16="http://schemas.microsoft.com/office/drawing/2014/main" id="{FD741669-C140-8279-87CA-6D5F76409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720330"/>
            <a:ext cx="6903720" cy="3417340"/>
          </a:xfrm>
          <a:prstGeom prst="rect">
            <a:avLst/>
          </a:prstGeom>
        </p:spPr>
      </p:pic>
    </p:spTree>
    <p:extLst>
      <p:ext uri="{BB962C8B-B14F-4D97-AF65-F5344CB8AC3E}">
        <p14:creationId xmlns:p14="http://schemas.microsoft.com/office/powerpoint/2010/main" val="2075016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ight Triangle 4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9457A-8E9A-7DBB-1798-B6D964754FAD}"/>
              </a:ext>
            </a:extLst>
          </p:cNvPr>
          <p:cNvSpPr>
            <a:spLocks noGrp="1"/>
          </p:cNvSpPr>
          <p:nvPr>
            <p:ph type="title"/>
          </p:nvPr>
        </p:nvSpPr>
        <p:spPr>
          <a:xfrm>
            <a:off x="1075767" y="1188637"/>
            <a:ext cx="2988234" cy="4480726"/>
          </a:xfrm>
        </p:spPr>
        <p:txBody>
          <a:bodyPr>
            <a:normAutofit/>
          </a:bodyPr>
          <a:lstStyle/>
          <a:p>
            <a:pPr algn="r"/>
            <a:r>
              <a:rPr lang="en-US" sz="5600"/>
              <a:t>Home Page hierarchy list </a:t>
            </a:r>
          </a:p>
        </p:txBody>
      </p:sp>
      <p:cxnSp>
        <p:nvCxnSpPr>
          <p:cNvPr id="44" name="Straight Connector 4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E48C1BAD-FE08-00E2-6C3D-1EA61BDD33BB}"/>
              </a:ext>
            </a:extLst>
          </p:cNvPr>
          <p:cNvSpPr>
            <a:spLocks noGrp="1"/>
          </p:cNvSpPr>
          <p:nvPr>
            <p:ph idx="1"/>
          </p:nvPr>
        </p:nvSpPr>
        <p:spPr>
          <a:xfrm>
            <a:off x="5255260" y="1648870"/>
            <a:ext cx="4702848" cy="3560260"/>
          </a:xfrm>
        </p:spPr>
        <p:txBody>
          <a:bodyPr anchor="ctr">
            <a:normAutofit/>
          </a:bodyPr>
          <a:lstStyle/>
          <a:p>
            <a:pPr marL="514350" indent="-514350">
              <a:buFont typeface="+mj-lt"/>
              <a:buAutoNum type="arabicPeriod"/>
            </a:pPr>
            <a:r>
              <a:rPr lang="en-US" sz="800"/>
              <a:t>Make a payment button row – no change</a:t>
            </a:r>
          </a:p>
          <a:p>
            <a:pPr marL="514350" indent="-514350">
              <a:buFont typeface="+mj-lt"/>
              <a:buAutoNum type="arabicPeriod"/>
            </a:pPr>
            <a:r>
              <a:rPr lang="en-US" sz="800">
                <a:highlight>
                  <a:srgbClr val="FFFF00"/>
                </a:highlight>
              </a:rPr>
              <a:t>Logo + menu tabs – logo is blurry on desktop, but good on mobile </a:t>
            </a:r>
          </a:p>
          <a:p>
            <a:pPr marL="514350" indent="-514350">
              <a:buFont typeface="+mj-lt"/>
              <a:buAutoNum type="arabicPeriod"/>
            </a:pPr>
            <a:r>
              <a:rPr lang="en-US" sz="800"/>
              <a:t>Banner with motion – must need motion in picture</a:t>
            </a:r>
          </a:p>
          <a:p>
            <a:pPr marL="514350" indent="-514350">
              <a:buFont typeface="+mj-lt"/>
              <a:buAutoNum type="arabicPeriod"/>
            </a:pPr>
            <a:r>
              <a:rPr lang="en-US" sz="800"/>
              <a:t>Why to choose us – good, just bring it immediate under the banner</a:t>
            </a:r>
          </a:p>
          <a:p>
            <a:pPr marL="514350" indent="-514350">
              <a:buFont typeface="+mj-lt"/>
              <a:buAutoNum type="arabicPeriod"/>
            </a:pPr>
            <a:r>
              <a:rPr lang="en-US" sz="800"/>
              <a:t>Accomplishment Section – Refer slides (left and center space)</a:t>
            </a:r>
          </a:p>
          <a:p>
            <a:pPr marL="514350" indent="-514350">
              <a:buFont typeface="+mj-lt"/>
              <a:buAutoNum type="arabicPeriod"/>
            </a:pPr>
            <a:r>
              <a:rPr lang="en-US" sz="800"/>
              <a:t>What makes us reliable Section – good, put all in vertical manner on left hand side </a:t>
            </a:r>
          </a:p>
          <a:p>
            <a:pPr marL="514350" indent="-514350">
              <a:buFont typeface="+mj-lt"/>
              <a:buAutoNum type="arabicPeriod"/>
            </a:pPr>
            <a:r>
              <a:rPr lang="en-US" sz="800"/>
              <a:t>Our Services  – need changes - interlinked with each specific service section</a:t>
            </a:r>
          </a:p>
          <a:p>
            <a:pPr marL="514350" indent="-514350">
              <a:buFont typeface="+mj-lt"/>
              <a:buAutoNum type="arabicPeriod"/>
            </a:pPr>
            <a:r>
              <a:rPr lang="en-US" sz="800"/>
              <a:t>Our Professional Values – good on place it on  center horizontally </a:t>
            </a:r>
          </a:p>
          <a:p>
            <a:pPr marL="514350" indent="-514350">
              <a:buFont typeface="+mj-lt"/>
              <a:buAutoNum type="arabicPeriod"/>
            </a:pPr>
            <a:r>
              <a:rPr lang="en-US" sz="800">
                <a:highlight>
                  <a:srgbClr val="FFFF00"/>
                </a:highlight>
              </a:rPr>
              <a:t>What people says about us – Google review link ref source </a:t>
            </a:r>
          </a:p>
          <a:p>
            <a:pPr marL="514350" indent="-514350">
              <a:buFont typeface="+mj-lt"/>
              <a:buAutoNum type="arabicPeriod"/>
            </a:pPr>
            <a:r>
              <a:rPr lang="en-US" sz="800"/>
              <a:t>Updated 3 step process – put it as horizontal manner with new text – refer slide</a:t>
            </a:r>
          </a:p>
          <a:p>
            <a:pPr marL="514350" indent="-514350">
              <a:buFont typeface="+mj-lt"/>
              <a:buAutoNum type="arabicPeriod"/>
            </a:pPr>
            <a:r>
              <a:rPr lang="en-US" sz="800"/>
              <a:t>Schedule a meeting – need box frame in the back of this </a:t>
            </a:r>
          </a:p>
          <a:p>
            <a:pPr marL="514350" indent="-514350">
              <a:buFont typeface="+mj-lt"/>
              <a:buAutoNum type="arabicPeriod"/>
            </a:pPr>
            <a:r>
              <a:rPr lang="en-US" sz="800"/>
              <a:t>CEO Quote Row – Refer slides </a:t>
            </a:r>
          </a:p>
          <a:p>
            <a:pPr marL="514350" indent="-514350">
              <a:buFont typeface="+mj-lt"/>
              <a:buAutoNum type="arabicPeriod"/>
            </a:pPr>
            <a:r>
              <a:rPr lang="en-US" sz="800"/>
              <a:t>Footer Section - Good</a:t>
            </a:r>
          </a:p>
          <a:p>
            <a:pPr marL="514350" indent="-514350">
              <a:buFont typeface="+mj-lt"/>
              <a:buAutoNum type="arabicPeriod"/>
            </a:pPr>
            <a:endParaRPr lang="en-US" sz="800"/>
          </a:p>
          <a:p>
            <a:endParaRPr lang="en-US" sz="800"/>
          </a:p>
        </p:txBody>
      </p:sp>
    </p:spTree>
    <p:extLst>
      <p:ext uri="{BB962C8B-B14F-4D97-AF65-F5344CB8AC3E}">
        <p14:creationId xmlns:p14="http://schemas.microsoft.com/office/powerpoint/2010/main" val="121825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E7DA-87D7-0510-B61C-4857638BCB35}"/>
              </a:ext>
            </a:extLst>
          </p:cNvPr>
          <p:cNvSpPr>
            <a:spLocks noGrp="1"/>
          </p:cNvSpPr>
          <p:nvPr>
            <p:ph type="title"/>
          </p:nvPr>
        </p:nvSpPr>
        <p:spPr/>
        <p:txBody>
          <a:bodyPr>
            <a:normAutofit/>
          </a:bodyPr>
          <a:lstStyle/>
          <a:p>
            <a:r>
              <a:rPr lang="en-US" sz="4000">
                <a:solidFill>
                  <a:schemeClr val="tx2"/>
                </a:solidFill>
              </a:rPr>
              <a:t>Home Page – Banner Section </a:t>
            </a:r>
          </a:p>
        </p:txBody>
      </p:sp>
      <p:sp>
        <p:nvSpPr>
          <p:cNvPr id="3" name="Content Placeholder 2">
            <a:extLst>
              <a:ext uri="{FF2B5EF4-FFF2-40B4-BE49-F238E27FC236}">
                <a16:creationId xmlns:a16="http://schemas.microsoft.com/office/drawing/2014/main" id="{7D0A78FD-03E3-0095-722E-7ABC0BB96A0C}"/>
              </a:ext>
            </a:extLst>
          </p:cNvPr>
          <p:cNvSpPr>
            <a:spLocks noGrp="1"/>
          </p:cNvSpPr>
          <p:nvPr>
            <p:ph idx="1"/>
          </p:nvPr>
        </p:nvSpPr>
        <p:spPr/>
        <p:txBody>
          <a:bodyPr>
            <a:normAutofit/>
          </a:bodyPr>
          <a:lstStyle/>
          <a:p>
            <a:r>
              <a:rPr lang="en-US">
                <a:solidFill>
                  <a:schemeClr val="tx1"/>
                </a:solidFill>
              </a:rPr>
              <a:t>It must have motion </a:t>
            </a:r>
          </a:p>
          <a:p>
            <a:r>
              <a:rPr lang="en-US">
                <a:solidFill>
                  <a:schemeClr val="tx1"/>
                </a:solidFill>
              </a:rPr>
              <a:t>Use this text – “ Your Virtual Accounting &amp; Tax Office”</a:t>
            </a:r>
          </a:p>
          <a:p>
            <a:r>
              <a:rPr lang="en-US">
                <a:solidFill>
                  <a:schemeClr val="tx1"/>
                </a:solidFill>
              </a:rPr>
              <a:t>Tracking | Analyzing | Reporting </a:t>
            </a:r>
          </a:p>
          <a:p>
            <a:r>
              <a:rPr lang="en-US">
                <a:solidFill>
                  <a:schemeClr val="tx1"/>
                </a:solidFill>
                <a:hlinkClick r:id="rId2"/>
              </a:rPr>
              <a:t>https://www.canva.com/design/DAGevm1mfSQ/gC2h9fHX3wl4_pNKyGO89w/edit?utm_content=DAGevm1mfSQ&amp;utm_campaign=designshare&amp;utm_medium=link2&amp;utm_source=sharebutton</a:t>
            </a:r>
            <a:endParaRPr lang="en-US">
              <a:solidFill>
                <a:schemeClr val="tx1"/>
              </a:solidFill>
            </a:endParaRPr>
          </a:p>
          <a:p>
            <a:r>
              <a:rPr lang="en-US">
                <a:solidFill>
                  <a:schemeClr val="tx1"/>
                </a:solidFill>
              </a:rPr>
              <a:t>There is vertical link with current link – referred Screenshot on next page – need to remove </a:t>
            </a:r>
          </a:p>
          <a:p>
            <a:endParaRPr lang="en-US">
              <a:solidFill>
                <a:schemeClr val="tx1"/>
              </a:solidFill>
            </a:endParaRPr>
          </a:p>
        </p:txBody>
      </p:sp>
    </p:spTree>
    <p:extLst>
      <p:ext uri="{BB962C8B-B14F-4D97-AF65-F5344CB8AC3E}">
        <p14:creationId xmlns:p14="http://schemas.microsoft.com/office/powerpoint/2010/main" val="32383729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AB6A-F6D3-8DAC-5DDC-5B671AB5A6B4}"/>
              </a:ext>
            </a:extLst>
          </p:cNvPr>
          <p:cNvSpPr>
            <a:spLocks noGrp="1"/>
          </p:cNvSpPr>
          <p:nvPr>
            <p:ph type="title"/>
          </p:nvPr>
        </p:nvSpPr>
        <p:spPr/>
        <p:txBody>
          <a:bodyPr/>
          <a:lstStyle/>
          <a:p>
            <a:r>
              <a:rPr lang="en-US" dirty="0"/>
              <a:t>Arrowed line need to fix – motion was missing</a:t>
            </a:r>
          </a:p>
        </p:txBody>
      </p:sp>
      <p:pic>
        <p:nvPicPr>
          <p:cNvPr id="5" name="Content Placeholder 4" descr="A blue and white website with a person in a suit and headphones&#10;&#10;AI-generated content may be incorrect.">
            <a:extLst>
              <a:ext uri="{FF2B5EF4-FFF2-40B4-BE49-F238E27FC236}">
                <a16:creationId xmlns:a16="http://schemas.microsoft.com/office/drawing/2014/main" id="{C196B0F3-0F26-A065-D6CF-24D4A3DFD8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1518" y="1825625"/>
            <a:ext cx="8688963" cy="4351338"/>
          </a:xfrm>
        </p:spPr>
      </p:pic>
      <p:cxnSp>
        <p:nvCxnSpPr>
          <p:cNvPr id="7" name="Straight Arrow Connector 6">
            <a:extLst>
              <a:ext uri="{FF2B5EF4-FFF2-40B4-BE49-F238E27FC236}">
                <a16:creationId xmlns:a16="http://schemas.microsoft.com/office/drawing/2014/main" id="{EB8947F3-E169-2D89-4475-E1FE3C5399D8}"/>
              </a:ext>
            </a:extLst>
          </p:cNvPr>
          <p:cNvCxnSpPr/>
          <p:nvPr/>
        </p:nvCxnSpPr>
        <p:spPr>
          <a:xfrm flipH="1">
            <a:off x="9350477" y="1081548"/>
            <a:ext cx="1553497" cy="2487562"/>
          </a:xfrm>
          <a:prstGeom prst="straightConnector1">
            <a:avLst/>
          </a:prstGeom>
          <a:ln w="19050"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31936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CAEE-4DDC-B82E-AE6F-B8B66FB34593}"/>
              </a:ext>
            </a:extLst>
          </p:cNvPr>
          <p:cNvSpPr>
            <a:spLocks noGrp="1"/>
          </p:cNvSpPr>
          <p:nvPr>
            <p:ph type="title"/>
          </p:nvPr>
        </p:nvSpPr>
        <p:spPr/>
        <p:txBody>
          <a:bodyPr>
            <a:normAutofit/>
          </a:bodyPr>
          <a:lstStyle/>
          <a:p>
            <a:r>
              <a:rPr lang="en-US" sz="4000">
                <a:solidFill>
                  <a:schemeClr val="tx2"/>
                </a:solidFill>
              </a:rPr>
              <a:t>Home Page – Accomplishment Section</a:t>
            </a:r>
          </a:p>
        </p:txBody>
      </p:sp>
      <p:sp>
        <p:nvSpPr>
          <p:cNvPr id="3" name="Content Placeholder 2">
            <a:extLst>
              <a:ext uri="{FF2B5EF4-FFF2-40B4-BE49-F238E27FC236}">
                <a16:creationId xmlns:a16="http://schemas.microsoft.com/office/drawing/2014/main" id="{D3320D86-DE1E-0342-E8AC-39AD361E8178}"/>
              </a:ext>
            </a:extLst>
          </p:cNvPr>
          <p:cNvSpPr>
            <a:spLocks noGrp="1"/>
          </p:cNvSpPr>
          <p:nvPr>
            <p:ph idx="1"/>
          </p:nvPr>
        </p:nvSpPr>
        <p:spPr/>
        <p:txBody>
          <a:bodyPr>
            <a:normAutofit/>
          </a:bodyPr>
          <a:lstStyle/>
          <a:p>
            <a:pPr>
              <a:lnSpc>
                <a:spcPct val="90000"/>
              </a:lnSpc>
            </a:pPr>
            <a:r>
              <a:rPr lang="en-US" sz="1400">
                <a:solidFill>
                  <a:schemeClr val="tx1"/>
                </a:solidFill>
              </a:rPr>
              <a:t>Blue box keep it – please update the text with the following one</a:t>
            </a:r>
          </a:p>
          <a:p>
            <a:pPr>
              <a:lnSpc>
                <a:spcPct val="90000"/>
              </a:lnSpc>
            </a:pPr>
            <a:r>
              <a:rPr lang="en-US"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Nav Accounts is owned by Navrisham Khaira as solopreneur. She is passionate about helping individuals and businesses navigate the</a:t>
            </a:r>
            <a:r>
              <a:rPr lang="en-US" sz="1400" kern="100">
                <a:solidFill>
                  <a:schemeClr val="tx1"/>
                </a:solidFill>
                <a:effectLst/>
                <a:latin typeface="Arial" panose="020B0604020202020204" pitchFamily="34" charset="0"/>
                <a:ea typeface="Arial" panose="020B0604020202020204" pitchFamily="34" charset="0"/>
                <a:cs typeface="Times New Roman" panose="02020603050405020304" pitchFamily="18" charset="0"/>
              </a:rPr>
              <a:t> </a:t>
            </a:r>
            <a:r>
              <a:rPr lang="en-US"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complexities of tax laws to maximize savings and ensure long-term financial success, along with sharing tech associated compliance with small business owners data protection.</a:t>
            </a:r>
          </a:p>
          <a:p>
            <a:pPr>
              <a:lnSpc>
                <a:spcPct val="90000"/>
              </a:lnSpc>
            </a:pPr>
            <a:r>
              <a:rPr lang="en-US"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rPr>
              <a:t>We talk only when we had achieved for real. That make countable for your opportunities to assist you with our business solution with our commitment to serve as best of our understanding. These numbers are based on year 2022 to 2024.</a:t>
            </a:r>
          </a:p>
          <a:p>
            <a:pPr>
              <a:lnSpc>
                <a:spcPct val="90000"/>
              </a:lnSpc>
            </a:pPr>
            <a:r>
              <a:rPr lang="en-US" sz="1400" b="1" kern="100">
                <a:solidFill>
                  <a:schemeClr val="tx1"/>
                </a:solidFill>
                <a:latin typeface="Aptos" panose="020B0004020202020204" pitchFamily="34" charset="0"/>
                <a:ea typeface="Aptos" panose="020B0004020202020204" pitchFamily="34" charset="0"/>
                <a:cs typeface="Times New Roman" panose="02020603050405020304" pitchFamily="18" charset="0"/>
              </a:rPr>
              <a:t>Update the Orange Box with counter number – with new color scheme; here is link. </a:t>
            </a:r>
            <a:endParaRPr lang="en-US" sz="1400" b="1"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en-US"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hlinkClick r:id="rId2"/>
              </a:rPr>
              <a:t>https://www.canva.com/design/DAGe8k5GPt4/kAxRo3f69MpfCZTC9ksGHg/edit?utm_content=DAGe8k5GPt4&amp;utm_campaign=designshare&amp;utm_medium=link2&amp;utm_source=sharebutton</a:t>
            </a:r>
            <a:endParaRPr lang="en-US" sz="14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pPr>
            <a:r>
              <a:rPr lang="en-US" sz="1400">
                <a:solidFill>
                  <a:schemeClr val="tx1"/>
                </a:solidFill>
              </a:rPr>
              <a:t>Keep these 2 boxes in left hand side </a:t>
            </a:r>
          </a:p>
          <a:p>
            <a:pPr>
              <a:lnSpc>
                <a:spcPct val="90000"/>
              </a:lnSpc>
            </a:pPr>
            <a:endParaRPr lang="en-US" sz="1400">
              <a:solidFill>
                <a:schemeClr val="tx1"/>
              </a:solidFill>
            </a:endParaRPr>
          </a:p>
        </p:txBody>
      </p:sp>
    </p:spTree>
    <p:extLst>
      <p:ext uri="{BB962C8B-B14F-4D97-AF65-F5344CB8AC3E}">
        <p14:creationId xmlns:p14="http://schemas.microsoft.com/office/powerpoint/2010/main" val="379757678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78B0-1696-9403-40F5-C7185B72E85B}"/>
              </a:ext>
            </a:extLst>
          </p:cNvPr>
          <p:cNvSpPr>
            <a:spLocks noGrp="1"/>
          </p:cNvSpPr>
          <p:nvPr>
            <p:ph type="title"/>
          </p:nvPr>
        </p:nvSpPr>
        <p:spPr/>
        <p:txBody>
          <a:bodyPr>
            <a:normAutofit/>
          </a:bodyPr>
          <a:lstStyle/>
          <a:p>
            <a:r>
              <a:rPr lang="en-US" sz="4000">
                <a:solidFill>
                  <a:schemeClr val="tx2"/>
                </a:solidFill>
              </a:rPr>
              <a:t>Home Page – What people says about us </a:t>
            </a:r>
          </a:p>
        </p:txBody>
      </p:sp>
      <p:sp>
        <p:nvSpPr>
          <p:cNvPr id="3" name="Content Placeholder 2">
            <a:extLst>
              <a:ext uri="{FF2B5EF4-FFF2-40B4-BE49-F238E27FC236}">
                <a16:creationId xmlns:a16="http://schemas.microsoft.com/office/drawing/2014/main" id="{4453E8C2-A5B2-2881-AB90-F4388DDC83CA}"/>
              </a:ext>
            </a:extLst>
          </p:cNvPr>
          <p:cNvSpPr>
            <a:spLocks noGrp="1"/>
          </p:cNvSpPr>
          <p:nvPr>
            <p:ph idx="1"/>
          </p:nvPr>
        </p:nvSpPr>
        <p:spPr/>
        <p:txBody>
          <a:bodyPr>
            <a:normAutofit/>
          </a:bodyPr>
          <a:lstStyle/>
          <a:p>
            <a:pPr>
              <a:lnSpc>
                <a:spcPct val="90000"/>
              </a:lnSpc>
            </a:pPr>
            <a:r>
              <a:rPr lang="en-US" sz="1700">
                <a:solidFill>
                  <a:schemeClr val="tx1"/>
                </a:solidFill>
              </a:rPr>
              <a:t>Here is google review link </a:t>
            </a:r>
          </a:p>
          <a:p>
            <a:pPr>
              <a:lnSpc>
                <a:spcPct val="90000"/>
              </a:lnSpc>
            </a:pPr>
            <a:r>
              <a:rPr lang="en-US" sz="1700">
                <a:solidFill>
                  <a:schemeClr val="tx1"/>
                </a:solidFill>
                <a:hlinkClick r:id="rId2">
                  <a:extLst>
                    <a:ext uri="{A12FA001-AC4F-418D-AE19-62706E023703}">
                      <ahyp:hlinkClr xmlns:ahyp="http://schemas.microsoft.com/office/drawing/2018/hyperlinkcolor" val="tx"/>
                    </a:ext>
                  </a:extLst>
                </a:hlinkClick>
              </a:rPr>
              <a:t>https://g.co/kgs/DG62NUE</a:t>
            </a:r>
            <a:endParaRPr lang="en-US" sz="1700">
              <a:solidFill>
                <a:schemeClr val="tx1"/>
              </a:solidFill>
            </a:endParaRPr>
          </a:p>
          <a:p>
            <a:pPr>
              <a:lnSpc>
                <a:spcPct val="90000"/>
              </a:lnSpc>
            </a:pPr>
            <a:r>
              <a:rPr lang="en-US" sz="1700">
                <a:solidFill>
                  <a:schemeClr val="tx1"/>
                </a:solidFill>
              </a:rPr>
              <a:t>https://www.google.com/search?sca_esv=60bfaf3935edaa1a&amp;sxsrf=AHTn8zoYbuT6YPlR7kUfdV6D1O8Jrdmkcw:1739341064607&amp;kgmid=/g/11py9_4tpc&amp;q=Nav+Accounts&amp;shndl=30&amp;source=sh/x/loc/hdr/m1/2&amp;kgs=07fef2bfbaf5b155#mpd=~11202686739402224206/customers/reviews</a:t>
            </a:r>
          </a:p>
          <a:p>
            <a:pPr>
              <a:lnSpc>
                <a:spcPct val="90000"/>
              </a:lnSpc>
            </a:pPr>
            <a:r>
              <a:rPr lang="en-US" sz="1700">
                <a:solidFill>
                  <a:schemeClr val="tx1"/>
                </a:solidFill>
              </a:rPr>
              <a:t>Base frame with color # 89E4B8 &amp; Text color should be #000080 and keep changing each review, here is reference Canva link https://www.canva.com/design/DAGfHKyg8_E/9Glf06H4xyMa6TgAdr0bOA/edit?utm_content=DAGfHKyg8_E&amp;utm_campaign=designshare&amp;utm_medium=link2&amp;utm_source=sharebutton</a:t>
            </a:r>
          </a:p>
        </p:txBody>
      </p:sp>
    </p:spTree>
    <p:extLst>
      <p:ext uri="{BB962C8B-B14F-4D97-AF65-F5344CB8AC3E}">
        <p14:creationId xmlns:p14="http://schemas.microsoft.com/office/powerpoint/2010/main" val="42853658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274CD-7204-8DE3-547F-ED5AD75AC397}"/>
              </a:ext>
            </a:extLst>
          </p:cNvPr>
          <p:cNvSpPr>
            <a:spLocks noGrp="1"/>
          </p:cNvSpPr>
          <p:nvPr>
            <p:ph type="title"/>
          </p:nvPr>
        </p:nvSpPr>
        <p:spPr>
          <a:xfrm>
            <a:off x="657225" y="499533"/>
            <a:ext cx="6972607" cy="1658198"/>
          </a:xfrm>
        </p:spPr>
        <p:txBody>
          <a:bodyPr>
            <a:normAutofit/>
          </a:bodyPr>
          <a:lstStyle/>
          <a:p>
            <a:r>
              <a:rPr lang="en-US"/>
              <a:t>Home Page - Our Services </a:t>
            </a:r>
          </a:p>
        </p:txBody>
      </p:sp>
      <p:sp>
        <p:nvSpPr>
          <p:cNvPr id="9" name="Content Placeholder 8">
            <a:extLst>
              <a:ext uri="{FF2B5EF4-FFF2-40B4-BE49-F238E27FC236}">
                <a16:creationId xmlns:a16="http://schemas.microsoft.com/office/drawing/2014/main" id="{FEE4C500-579C-3CAB-B80A-0D7DDF424181}"/>
              </a:ext>
            </a:extLst>
          </p:cNvPr>
          <p:cNvSpPr>
            <a:spLocks noGrp="1"/>
          </p:cNvSpPr>
          <p:nvPr>
            <p:ph idx="1"/>
          </p:nvPr>
        </p:nvSpPr>
        <p:spPr>
          <a:xfrm>
            <a:off x="676657" y="2011680"/>
            <a:ext cx="6953176" cy="3766185"/>
          </a:xfrm>
        </p:spPr>
        <p:txBody>
          <a:bodyPr>
            <a:normAutofit/>
          </a:bodyPr>
          <a:lstStyle/>
          <a:p>
            <a:r>
              <a:rPr lang="en-US"/>
              <a:t>Our Service should be look like this. </a:t>
            </a:r>
          </a:p>
          <a:p>
            <a:r>
              <a:rPr lang="en-US"/>
              <a:t>Rounded Rows </a:t>
            </a:r>
          </a:p>
          <a:p>
            <a:r>
              <a:rPr lang="en-US"/>
              <a:t>Each service connected with Service tab – </a:t>
            </a:r>
            <a:r>
              <a:rPr lang="en-US" err="1"/>
              <a:t>Abc</a:t>
            </a:r>
            <a:r>
              <a:rPr lang="en-US"/>
              <a:t> service section specifically. </a:t>
            </a:r>
          </a:p>
          <a:p>
            <a:r>
              <a:rPr lang="en-US"/>
              <a:t>Heading should be prominent, similar font style</a:t>
            </a:r>
          </a:p>
        </p:txBody>
      </p:sp>
      <p:pic>
        <p:nvPicPr>
          <p:cNvPr id="5" name="Content Placeholder 4" descr="A blue sign with white text&#10;&#10;AI-generated content may be incorrect.">
            <a:extLst>
              <a:ext uri="{FF2B5EF4-FFF2-40B4-BE49-F238E27FC236}">
                <a16:creationId xmlns:a16="http://schemas.microsoft.com/office/drawing/2014/main" id="{6A587DB7-EF97-7989-FDA7-CBE0132EB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058" y="1485109"/>
            <a:ext cx="3448478" cy="3448478"/>
          </a:xfrm>
          <a:prstGeom prst="rect">
            <a:avLst/>
          </a:prstGeom>
        </p:spPr>
      </p:pic>
    </p:spTree>
    <p:extLst>
      <p:ext uri="{BB962C8B-B14F-4D97-AF65-F5344CB8AC3E}">
        <p14:creationId xmlns:p14="http://schemas.microsoft.com/office/powerpoint/2010/main" val="499744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4539C8-DDE9-140D-6FA8-C6A01C02C38A}"/>
              </a:ext>
            </a:extLst>
          </p:cNvPr>
          <p:cNvSpPr>
            <a:spLocks noGrp="1"/>
          </p:cNvSpPr>
          <p:nvPr>
            <p:ph type="title"/>
          </p:nvPr>
        </p:nvSpPr>
        <p:spPr>
          <a:xfrm>
            <a:off x="1285240" y="1050595"/>
            <a:ext cx="8074815" cy="1618489"/>
          </a:xfrm>
        </p:spPr>
        <p:txBody>
          <a:bodyPr anchor="ctr">
            <a:normAutofit/>
          </a:bodyPr>
          <a:lstStyle/>
          <a:p>
            <a:r>
              <a:rPr lang="en-US" sz="6100"/>
              <a:t>Home Page – CEO Quote</a:t>
            </a:r>
          </a:p>
        </p:txBody>
      </p:sp>
      <p:sp>
        <p:nvSpPr>
          <p:cNvPr id="3" name="Content Placeholder 2">
            <a:extLst>
              <a:ext uri="{FF2B5EF4-FFF2-40B4-BE49-F238E27FC236}">
                <a16:creationId xmlns:a16="http://schemas.microsoft.com/office/drawing/2014/main" id="{E2EAFD9E-497F-2236-F7C8-B3321E745F9C}"/>
              </a:ext>
            </a:extLst>
          </p:cNvPr>
          <p:cNvSpPr>
            <a:spLocks noGrp="1"/>
          </p:cNvSpPr>
          <p:nvPr>
            <p:ph idx="1"/>
          </p:nvPr>
        </p:nvSpPr>
        <p:spPr>
          <a:xfrm>
            <a:off x="1285240" y="2969469"/>
            <a:ext cx="8074815" cy="2800395"/>
          </a:xfrm>
        </p:spPr>
        <p:txBody>
          <a:bodyPr anchor="t">
            <a:normAutofit/>
          </a:bodyPr>
          <a:lstStyle/>
          <a:p>
            <a:r>
              <a:rPr lang="en-US" sz="2000"/>
              <a:t>* Need a frame with color reference from Canva - #2d9cdd for Schedule a meeting</a:t>
            </a:r>
          </a:p>
          <a:p>
            <a:r>
              <a:rPr lang="en-US" sz="2000"/>
              <a:t>* Text Color in Dark Blue; this is color reference from Canva - #000080</a:t>
            </a:r>
          </a:p>
          <a:p>
            <a:r>
              <a:rPr lang="en-US" sz="2000"/>
              <a:t>* Use the Background Color - # B3E3FF</a:t>
            </a:r>
          </a:p>
          <a:p>
            <a:r>
              <a:rPr lang="en-US" sz="2000"/>
              <a:t>*Need a frame with color reference from Canva - #36a6e6 for CEO Quote.</a:t>
            </a:r>
          </a:p>
          <a:p>
            <a:r>
              <a:rPr lang="en-US" sz="2000"/>
              <a:t>* Text in just line, second line for Navrisham Khaira CEO Quote.</a:t>
            </a:r>
          </a:p>
        </p:txBody>
      </p:sp>
    </p:spTree>
    <p:extLst>
      <p:ext uri="{BB962C8B-B14F-4D97-AF65-F5344CB8AC3E}">
        <p14:creationId xmlns:p14="http://schemas.microsoft.com/office/powerpoint/2010/main" val="3202673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62E146-BD73-046F-2FDB-32E8727ED2D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8D61C3-1144-64ED-80E0-920EB9B1A807}"/>
              </a:ext>
            </a:extLst>
          </p:cNvPr>
          <p:cNvSpPr>
            <a:spLocks noGrp="1"/>
          </p:cNvSpPr>
          <p:nvPr>
            <p:ph type="title"/>
          </p:nvPr>
        </p:nvSpPr>
        <p:spPr>
          <a:xfrm>
            <a:off x="1075767" y="1188637"/>
            <a:ext cx="2988234" cy="4480726"/>
          </a:xfrm>
        </p:spPr>
        <p:txBody>
          <a:bodyPr>
            <a:normAutofit/>
          </a:bodyPr>
          <a:lstStyle/>
          <a:p>
            <a:pPr algn="r"/>
            <a:r>
              <a:rPr lang="en-US" sz="6600"/>
              <a:t>Service Page – Text &amp; FAQS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735B29-9049-F550-D1D4-E1940A7D4808}"/>
              </a:ext>
            </a:extLst>
          </p:cNvPr>
          <p:cNvSpPr>
            <a:spLocks noGrp="1"/>
          </p:cNvSpPr>
          <p:nvPr>
            <p:ph idx="1"/>
          </p:nvPr>
        </p:nvSpPr>
        <p:spPr>
          <a:xfrm>
            <a:off x="5255260" y="1648870"/>
            <a:ext cx="4702848" cy="3560260"/>
          </a:xfrm>
        </p:spPr>
        <p:txBody>
          <a:bodyPr anchor="ctr">
            <a:normAutofit/>
          </a:bodyPr>
          <a:lstStyle/>
          <a:p>
            <a:r>
              <a:rPr lang="en-US" sz="2000" dirty="0"/>
              <a:t>Top Banner </a:t>
            </a:r>
          </a:p>
          <a:p>
            <a:r>
              <a:rPr lang="en-US" sz="2000" dirty="0"/>
              <a:t>On the service page, it need to in appears like business resource box by each service section.</a:t>
            </a:r>
          </a:p>
          <a:p>
            <a:r>
              <a:rPr lang="en-US" sz="2000" dirty="0"/>
              <a:t>All services should be fine as listed on doc file, there is no need to add one line description</a:t>
            </a:r>
          </a:p>
          <a:p>
            <a:r>
              <a:rPr lang="en-US" sz="2000" dirty="0"/>
              <a:t>FAQ – from doc file</a:t>
            </a:r>
          </a:p>
          <a:p>
            <a:r>
              <a:rPr lang="en-US" sz="2000" dirty="0"/>
              <a:t>3 step process</a:t>
            </a:r>
          </a:p>
          <a:p>
            <a:r>
              <a:rPr lang="en-US" sz="2000" dirty="0"/>
              <a:t>Schedule meeting link </a:t>
            </a:r>
          </a:p>
          <a:p>
            <a:endParaRPr lang="en-US" sz="2000" dirty="0"/>
          </a:p>
          <a:p>
            <a:pPr marL="0" indent="0">
              <a:buNone/>
            </a:pPr>
            <a:endParaRPr lang="en-US" sz="2000" dirty="0"/>
          </a:p>
        </p:txBody>
      </p:sp>
    </p:spTree>
    <p:extLst>
      <p:ext uri="{BB962C8B-B14F-4D97-AF65-F5344CB8AC3E}">
        <p14:creationId xmlns:p14="http://schemas.microsoft.com/office/powerpoint/2010/main" val="33421359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188</TotalTime>
  <Words>1104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Calibri Light</vt:lpstr>
      <vt:lpstr>Office 2013 - 2022 Theme</vt:lpstr>
      <vt:lpstr>Correction reference with picture links &amp; text</vt:lpstr>
      <vt:lpstr>Home Page hierarchy list </vt:lpstr>
      <vt:lpstr>Home Page – Banner Section </vt:lpstr>
      <vt:lpstr>Arrowed line need to fix – motion was missing</vt:lpstr>
      <vt:lpstr>Home Page – Accomplishment Section</vt:lpstr>
      <vt:lpstr>Home Page – What people says about us </vt:lpstr>
      <vt:lpstr>Home Page - Our Services </vt:lpstr>
      <vt:lpstr>Home Page – CEO Quote</vt:lpstr>
      <vt:lpstr>Service Page – Text &amp; FAQS</vt:lpstr>
      <vt:lpstr>Resource Page – Text &amp; FAQS</vt:lpstr>
      <vt:lpstr>About Section</vt:lpstr>
      <vt:lpstr>About section Slider need to add </vt:lpstr>
      <vt:lpstr>Change the circled text with this</vt:lpstr>
      <vt:lpstr>Resource Tab – Form link </vt:lpstr>
      <vt:lpstr>Login Page </vt:lpstr>
      <vt:lpstr>Register Page – Corrections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Navrisham Khaira</dc:creator>
  <cp:lastModifiedBy>Navrisham Khaira</cp:lastModifiedBy>
  <cp:revision>1</cp:revision>
  <dcterms:created xsi:type="dcterms:W3CDTF">2025-02-14T18:47:06Z</dcterms:created>
  <dcterms:modified xsi:type="dcterms:W3CDTF">2025-02-14T21:55:42Z</dcterms:modified>
</cp:coreProperties>
</file>