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6FA7-F795-4625-8E26-88B627FA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F263-73C7-4056-A2F0-7B28A5B2F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FD7A-407C-4087-BCA8-22A9772F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C3CC-514C-47B1-9FAF-930117D6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F472-56EC-45F9-9246-DC7E22AF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54A-3997-45D7-950D-45143E95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3B29-49F9-41F4-93BC-E0A4E7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8D22-70EB-452F-9AE7-6444F38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AE23-A993-48F8-9A77-8C327D5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6B54-B6EC-40E7-A049-6EBF4F8B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16443-E8ED-482E-87B3-B33A92A71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AE10B-4056-46BC-9DD9-0FFAF8A6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5392-E678-4E59-A677-980203D7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BD9B-39D4-4A2F-899E-B4A970F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D0F7-2FAF-4193-937B-09A1C224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5C52-25E1-4B44-9BBA-742DCFCC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50A-B18B-497A-B5E9-7851BC41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4D0E-AB5F-4288-B8D8-FC0A9F7D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96F8-D850-4067-BDD6-A200E338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353E-E6A0-48A0-A399-26B7550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C155-72EB-4C79-AD42-815A9D8E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3CF3-9AF8-42F5-98C7-51A51452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53D5-890B-420A-AD62-EE3C01E5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E5C5-24DB-41D7-B861-D995CC23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55FA-9F44-4375-81F8-349BA160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9682-269D-476B-80FB-110A28F8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4A2A-3787-436C-924F-460B7A2B0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A7D15-233B-49B6-B01A-7A14CD320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FB15-B2D0-402F-88C9-B59D36D5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5DB12-6E9F-4541-B1D4-C048D7F7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000DE-0D69-4717-BF6A-F9A1D530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6F69-B9F6-4E91-8130-552E2801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9465-83F2-4FE2-8B38-99B7529B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E9CF-57CC-4F41-84F0-51F019DC9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32380-7653-43F8-BBF0-60ECC558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59B15-09EB-453F-8691-5EEAAAFA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CAD6A-DF83-479B-B650-AB03696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FE7D5-17DC-4AB2-8587-DCC4DF0B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8BD53-B63A-417B-9AC9-9B0C08B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7628-EEB2-403D-88ED-FFF39B69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41747-9265-4C8E-8C8D-8ED9AA2C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45C23-88F6-468A-88B5-EBD2F1BA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67FBE-B37E-4698-AE0C-A3DB17A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878B9-4686-43A5-895B-72E39E5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3C5FE-9182-489B-A3F6-B36FC500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DA776-AD4A-446C-B1AF-5AF551BC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F81C-7174-4248-9E74-902A5A9D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0604-7BF1-4748-801B-26FE923D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D667-FCAD-4992-8695-E593DEC4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C044-5C72-4EF2-BCF0-7FC54750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03627-840F-432B-BA37-B1253C32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56958-FD13-418C-BCD4-8AACF090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E93A-EECD-4182-84AE-4FAED8F2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5C0E4-7B02-427F-BA53-3E0C64F7A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C98E0-BC89-455F-89F7-9E9FB573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59A48-4800-4D8B-B8CD-9C7EA5C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3C8C-D127-49F3-B760-0478944C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9076-B75E-4AB2-B582-873891AE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A707-E678-4B2B-9479-25680F73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5771-93AD-4F5C-B0D6-FC303E94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9A-B21C-4B72-81F8-5F8ACB371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2DC5-9F70-469F-8C66-05E741F999D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BAEE-1878-41F2-A3FC-F030E9044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71A2-04B5-4CA1-85A0-472FFD37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20F5-390A-4ABF-995F-3E64B45A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03B3-D99E-4675-8B6D-D86930EFF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Data Handling And Visualization Sample Job-1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5E61C-F9E0-421A-9CCC-36F428D6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682" y="6064897"/>
            <a:ext cx="3197290" cy="1586205"/>
          </a:xfrm>
        </p:spPr>
        <p:txBody>
          <a:bodyPr>
            <a:normAutofit/>
          </a:bodyPr>
          <a:lstStyle/>
          <a:p>
            <a:r>
              <a:rPr lang="en-US" dirty="0"/>
              <a:t>-Vansh. Gandhi</a:t>
            </a:r>
          </a:p>
        </p:txBody>
      </p:sp>
    </p:spTree>
    <p:extLst>
      <p:ext uri="{BB962C8B-B14F-4D97-AF65-F5344CB8AC3E}">
        <p14:creationId xmlns:p14="http://schemas.microsoft.com/office/powerpoint/2010/main" val="246498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81A-7241-4D39-B21B-1AD15090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 Chart of Deaths due to Covid -19 vs Deaths due to Pneumonia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CF416-094B-4F4F-A57E-053B1746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90" y="1825625"/>
            <a:ext cx="7737020" cy="4351338"/>
          </a:xfrm>
        </p:spPr>
      </p:pic>
    </p:spTree>
    <p:extLst>
      <p:ext uri="{BB962C8B-B14F-4D97-AF65-F5344CB8AC3E}">
        <p14:creationId xmlns:p14="http://schemas.microsoft.com/office/powerpoint/2010/main" val="139839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970A-D26E-43BE-B586-F87B9135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 Chart of Deaths due to Covid – 19 vs Deaths due to Other Reasons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95D60F-60B1-4F53-A20E-507A00486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717" y="1825625"/>
            <a:ext cx="7808565" cy="4351338"/>
          </a:xfrm>
        </p:spPr>
      </p:pic>
    </p:spTree>
    <p:extLst>
      <p:ext uri="{BB962C8B-B14F-4D97-AF65-F5344CB8AC3E}">
        <p14:creationId xmlns:p14="http://schemas.microsoft.com/office/powerpoint/2010/main" val="244077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F15E-58CF-4A5B-A048-1767549C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Waterfall Chart of Total deaths due to Covid 19 in 2020 and 2021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73E99C-4FEF-4468-BD14-5B1BFC44D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09" y="1825625"/>
            <a:ext cx="7780381" cy="4351338"/>
          </a:xfrm>
        </p:spPr>
      </p:pic>
    </p:spTree>
    <p:extLst>
      <p:ext uri="{BB962C8B-B14F-4D97-AF65-F5344CB8AC3E}">
        <p14:creationId xmlns:p14="http://schemas.microsoft.com/office/powerpoint/2010/main" val="8157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F7BA-D828-45BF-B78B-3ECBCA5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Map of State wise distribution of Covid - 19 deaths in the U.S.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DCBF4-3694-4F5E-A67F-AF6FC754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E79C6-DCA1-49FF-A137-16BD1837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042"/>
            <a:ext cx="12192000" cy="51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5DBA-E34B-461D-8AC9-E1E1BE9B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0515600" cy="1325563"/>
          </a:xfrm>
        </p:spPr>
        <p:txBody>
          <a:bodyPr/>
          <a:lstStyle/>
          <a:p>
            <a:r>
              <a:rPr lang="en-US"/>
              <a:t>Continue with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8286-95B1-4E4B-9B2A-4FCD514B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D0DA8-9D74-4CEA-9655-75CDF5B4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905626"/>
            <a:ext cx="10999853" cy="59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D40B-06F1-48CE-BFDB-6D7773EA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Stacked Column chart depicting Covid – 19 deaths vs Different Age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19E98-551D-4A05-A444-A79BD63A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919" y="1690688"/>
            <a:ext cx="8718161" cy="4901508"/>
          </a:xfrm>
        </p:spPr>
      </p:pic>
    </p:spTree>
    <p:extLst>
      <p:ext uri="{BB962C8B-B14F-4D97-AF65-F5344CB8AC3E}">
        <p14:creationId xmlns:p14="http://schemas.microsoft.com/office/powerpoint/2010/main" val="423308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ADA-17A7-4C61-B8B6-99989C7C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stacked bar chart depicting Covid – 19 deaths in Males vs Females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BD5D7-C131-4D25-99C3-853CD0A11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380" y="1690688"/>
            <a:ext cx="8901240" cy="4970647"/>
          </a:xfrm>
        </p:spPr>
      </p:pic>
    </p:spTree>
    <p:extLst>
      <p:ext uri="{BB962C8B-B14F-4D97-AF65-F5344CB8AC3E}">
        <p14:creationId xmlns:p14="http://schemas.microsoft.com/office/powerpoint/2010/main" val="420776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5C3D-D594-4259-A1A7-A38A14CF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70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Handling And Visualization Sample Job-1 </vt:lpstr>
      <vt:lpstr>A Line Chart of Deaths due to Covid -19 vs Deaths due to Pneumonia</vt:lpstr>
      <vt:lpstr>A Pie Chart of Deaths due to Covid – 19 vs Deaths due to Other Reasons</vt:lpstr>
      <vt:lpstr>A Waterfall Chart of Total deaths due to Covid 19 in 2020 and 2021</vt:lpstr>
      <vt:lpstr>Filled Map of State wise distribution of Covid - 19 deaths in the U.S.</vt:lpstr>
      <vt:lpstr>Continue with Numbers</vt:lpstr>
      <vt:lpstr>A Stacked Column chart depicting Covid – 19 deaths vs Different Age Groups</vt:lpstr>
      <vt:lpstr>A stacked bar chart depicting Covid – 19 deaths in Males vs Females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And Visualization Project Presentation</dc:title>
  <dc:creator>VANSH GANDHI - 70092000058</dc:creator>
  <cp:lastModifiedBy>Vansh Gandhi</cp:lastModifiedBy>
  <cp:revision>3</cp:revision>
  <dcterms:created xsi:type="dcterms:W3CDTF">2021-08-23T21:54:56Z</dcterms:created>
  <dcterms:modified xsi:type="dcterms:W3CDTF">2021-12-27T06:21:36Z</dcterms:modified>
</cp:coreProperties>
</file>