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Tomorrow" panose="020B0604020202020204" charset="0"/>
      <p:regular r:id="rId9"/>
    </p:embeddedFont>
    <p:embeddedFont>
      <p:font typeface="Tomorrow Semi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3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D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D1D1B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4363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RateMyFit:  One Stop Fashion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7937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Tanishq Kr Toliya 221210107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Vansh Garg 221210118</a:t>
            </a:r>
            <a:endParaRPr lang="en-US" sz="1750" b="1" dirty="0"/>
          </a:p>
        </p:txBody>
      </p:sp>
      <p:sp>
        <p:nvSpPr>
          <p:cNvPr id="6" name="Text 3"/>
          <p:cNvSpPr/>
          <p:nvPr/>
        </p:nvSpPr>
        <p:spPr>
          <a:xfrm>
            <a:off x="7937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Vaibhav Negi 221210117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1597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and Why?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83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Rate My Fit is a fashion app where users can upload photos of their outfits and receive feedback from others. 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964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It's designed to help people get opinions on their outfits, improve their style, and share fashion ideas.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AI integrated features to generate outfit suggestions, ratings and feedback for anonymity.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Ability to surf other user's posts for inspiration.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75060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886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Features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927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5" name="Text 2"/>
          <p:cNvSpPr/>
          <p:nvPr/>
        </p:nvSpPr>
        <p:spPr>
          <a:xfrm>
            <a:off x="971550" y="3177778"/>
            <a:ext cx="1547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0927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Home Screen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4685467" y="30927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8" name="Text 5"/>
          <p:cNvSpPr/>
          <p:nvPr/>
        </p:nvSpPr>
        <p:spPr>
          <a:xfrm>
            <a:off x="4826318" y="3177778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5422583" y="30927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Ai Suggestions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5422583" y="3583186"/>
            <a:ext cx="29277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44280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2" name="Text 9"/>
          <p:cNvSpPr/>
          <p:nvPr/>
        </p:nvSpPr>
        <p:spPr>
          <a:xfrm>
            <a:off x="935236" y="4513064"/>
            <a:ext cx="2272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1530906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Create Posts</a:t>
            </a:r>
            <a:endParaRPr lang="en-US" sz="2200" dirty="0"/>
          </a:p>
        </p:txBody>
      </p:sp>
      <p:sp>
        <p:nvSpPr>
          <p:cNvPr id="14" name="Shape 11"/>
          <p:cNvSpPr/>
          <p:nvPr/>
        </p:nvSpPr>
        <p:spPr>
          <a:xfrm>
            <a:off x="4685467" y="44280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5" name="Text 12"/>
          <p:cNvSpPr/>
          <p:nvPr/>
        </p:nvSpPr>
        <p:spPr>
          <a:xfrm>
            <a:off x="4826318" y="4513064"/>
            <a:ext cx="22860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5422583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Trends section</a:t>
            </a:r>
            <a:endParaRPr lang="en-US" sz="2200" dirty="0"/>
          </a:p>
        </p:txBody>
      </p:sp>
      <p:sp>
        <p:nvSpPr>
          <p:cNvPr id="17" name="Shape 14"/>
          <p:cNvSpPr/>
          <p:nvPr/>
        </p:nvSpPr>
        <p:spPr>
          <a:xfrm>
            <a:off x="793790" y="567547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C3C3A"/>
          </a:solidFill>
          <a:ln/>
        </p:spPr>
      </p:sp>
      <p:sp>
        <p:nvSpPr>
          <p:cNvPr id="18" name="Text 15"/>
          <p:cNvSpPr/>
          <p:nvPr/>
        </p:nvSpPr>
        <p:spPr>
          <a:xfrm>
            <a:off x="935593" y="5760482"/>
            <a:ext cx="22657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5</a:t>
            </a:r>
            <a:endParaRPr lang="en-US" sz="2650" dirty="0"/>
          </a:p>
        </p:txBody>
      </p:sp>
      <p:sp>
        <p:nvSpPr>
          <p:cNvPr id="19" name="Text 16"/>
          <p:cNvSpPr/>
          <p:nvPr/>
        </p:nvSpPr>
        <p:spPr>
          <a:xfrm>
            <a:off x="1530906" y="56754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9C9C0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Manage Profile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6743" y="476964"/>
            <a:ext cx="4334232" cy="541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Flow</a:t>
            </a:r>
            <a:endParaRPr lang="en-US" sz="3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741" y="234176"/>
            <a:ext cx="8227897" cy="789972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6743" y="7475339"/>
            <a:ext cx="13416915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50"/>
              </a:lnSpc>
              <a:buNone/>
            </a:pP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6280" y="562689"/>
            <a:ext cx="8240673" cy="639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>
                <a:solidFill>
                  <a:srgbClr val="EDEDE8"/>
                </a:solidFill>
                <a:latin typeface="Tomorrow Semi Bold" pitchFamily="34" charset="0"/>
              </a:rPr>
              <a:t>Timeline</a:t>
            </a:r>
          </a:p>
          <a:p>
            <a:pPr marL="0" indent="0">
              <a:lnSpc>
                <a:spcPts val="5000"/>
              </a:lnSpc>
              <a:buNone/>
            </a:pP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104" y="1509117"/>
            <a:ext cx="8388072" cy="560236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16280" y="7341632"/>
            <a:ext cx="13197840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EDEDE8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578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9C9C0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#RateMyFit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111</Words>
  <Application>Microsoft Office PowerPoint</Application>
  <PresentationFormat>Custom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Tomorrow</vt:lpstr>
      <vt:lpstr>Arial</vt:lpstr>
      <vt:lpstr>Tomorrow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Tanishq Toliya</cp:lastModifiedBy>
  <cp:revision>2</cp:revision>
  <dcterms:created xsi:type="dcterms:W3CDTF">2025-01-24T18:08:53Z</dcterms:created>
  <dcterms:modified xsi:type="dcterms:W3CDTF">2025-01-24T18:10:47Z</dcterms:modified>
</cp:coreProperties>
</file>